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3" r:id="rId3"/>
    <p:sldId id="279" r:id="rId4"/>
    <p:sldId id="281" r:id="rId5"/>
    <p:sldId id="282" r:id="rId6"/>
    <p:sldId id="294" r:id="rId7"/>
    <p:sldId id="286" r:id="rId8"/>
    <p:sldId id="287" r:id="rId9"/>
    <p:sldId id="298" r:id="rId10"/>
    <p:sldId id="297" r:id="rId11"/>
    <p:sldId id="299" r:id="rId12"/>
    <p:sldId id="296" r:id="rId13"/>
    <p:sldId id="292" r:id="rId14"/>
    <p:sldId id="278" r:id="rId15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5BFC0B-320B-6D54-7E35-2401EF639336}" name="Filippo Ghezzi" initials="FG" userId="abed34ad9494bdcf" providerId="Windows Live"/>
  <p188:author id="{A8688D0C-6423-8E8B-3616-A9A8724EE412}" name="Emanuele Graziano" initials="EG" userId="S::emanuele.graziano@eadv.org::29f89b3c-de98-477e-885f-5f346ab4b04c" providerId="AD"/>
  <p188:author id="{C4F5B646-7902-D6DE-6BA7-66BA1D2BA526}" name="Gabriele Pizzino" initials="GP" userId="S::gabriele.pizzino@eadv.org::56e7aac8-dc90-4895-89d5-cec572d54b48" providerId="AD"/>
  <p188:author id="{518D31D5-AE8B-1AE9-F378-828B3D0CAAAA}" name="Fan Zhang" initials="FZ" userId="S::fan.zhang@m-events.com::00d39de3-3b1d-4552-b0db-31cb8d6f4af2" providerId="AD"/>
  <p188:author id="{9ED856D7-7890-8D69-F7BB-376BE57892F4}" name="Madina Dzhappueva" initials="MD" userId="S::madina.dzhappueva@jmarquardt.com::4fc459c6-3626-4f53-92c1-d04335a3ca0b" providerId="AD"/>
  <p188:author id="{556BE2F5-8F25-18E2-4D3F-2C53B27245DD}" name="Marta Sega" initials="MS" userId="S-1-5-21-2043490579-2321149170-3523027428-13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B26D"/>
    <a:srgbClr val="9B2743"/>
    <a:srgbClr val="C3BBAB"/>
    <a:srgbClr val="DAE3F3"/>
    <a:srgbClr val="DA023D"/>
    <a:srgbClr val="EDECEC"/>
    <a:srgbClr val="008B8A"/>
    <a:srgbClr val="D10540"/>
    <a:srgbClr val="233567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4896D5-2AF4-4911-86A4-FE9CDB8F7B50}" v="35" dt="2025-07-24T09:43:33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6723" autoAdjust="0"/>
  </p:normalViewPr>
  <p:slideViewPr>
    <p:cSldViewPr>
      <p:cViewPr varScale="1">
        <p:scale>
          <a:sx n="91" d="100"/>
          <a:sy n="91" d="100"/>
        </p:scale>
        <p:origin x="5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n Zhang" userId="00d39de3-3b1d-4552-b0db-31cb8d6f4af2" providerId="ADAL" clId="{A84896D5-2AF4-4911-86A4-FE9CDB8F7B50}"/>
    <pc:docChg chg="undo redo custSel addSld delSld modSld">
      <pc:chgData name="Fan Zhang" userId="00d39de3-3b1d-4552-b0db-31cb8d6f4af2" providerId="ADAL" clId="{A84896D5-2AF4-4911-86A4-FE9CDB8F7B50}" dt="2025-07-24T09:45:32.623" v="1302" actId="207"/>
      <pc:docMkLst>
        <pc:docMk/>
      </pc:docMkLst>
      <pc:sldChg chg="addSp delSp modSp mod">
        <pc:chgData name="Fan Zhang" userId="00d39de3-3b1d-4552-b0db-31cb8d6f4af2" providerId="ADAL" clId="{A84896D5-2AF4-4911-86A4-FE9CDB8F7B50}" dt="2025-07-24T09:43:58.864" v="1301" actId="1076"/>
        <pc:sldMkLst>
          <pc:docMk/>
          <pc:sldMk cId="4207708464" sldId="278"/>
        </pc:sldMkLst>
        <pc:picChg chg="add mod">
          <ac:chgData name="Fan Zhang" userId="00d39de3-3b1d-4552-b0db-31cb8d6f4af2" providerId="ADAL" clId="{A84896D5-2AF4-4911-86A4-FE9CDB8F7B50}" dt="2025-07-24T09:43:58.864" v="1301" actId="1076"/>
          <ac:picMkLst>
            <pc:docMk/>
            <pc:sldMk cId="4207708464" sldId="278"/>
            <ac:picMk id="3" creationId="{DD652B78-2A99-40A4-1F49-F3BC3BFD9801}"/>
          </ac:picMkLst>
        </pc:picChg>
        <pc:picChg chg="del">
          <ac:chgData name="Fan Zhang" userId="00d39de3-3b1d-4552-b0db-31cb8d6f4af2" providerId="ADAL" clId="{A84896D5-2AF4-4911-86A4-FE9CDB8F7B50}" dt="2025-07-24T09:43:36.400" v="1299" actId="478"/>
          <ac:picMkLst>
            <pc:docMk/>
            <pc:sldMk cId="4207708464" sldId="278"/>
            <ac:picMk id="12" creationId="{268CFFB4-EB59-2C96-3AC1-987B337BAA58}"/>
          </ac:picMkLst>
        </pc:picChg>
      </pc:sldChg>
      <pc:sldChg chg="modSp mod">
        <pc:chgData name="Fan Zhang" userId="00d39de3-3b1d-4552-b0db-31cb8d6f4af2" providerId="ADAL" clId="{A84896D5-2AF4-4911-86A4-FE9CDB8F7B50}" dt="2025-07-24T09:10:50.583" v="1087" actId="207"/>
        <pc:sldMkLst>
          <pc:docMk/>
          <pc:sldMk cId="772098159" sldId="279"/>
        </pc:sldMkLst>
        <pc:spChg chg="mod">
          <ac:chgData name="Fan Zhang" userId="00d39de3-3b1d-4552-b0db-31cb8d6f4af2" providerId="ADAL" clId="{A84896D5-2AF4-4911-86A4-FE9CDB8F7B50}" dt="2025-07-24T09:10:50.583" v="1087" actId="207"/>
          <ac:spMkLst>
            <pc:docMk/>
            <pc:sldMk cId="772098159" sldId="279"/>
            <ac:spMk id="5" creationId="{00000000-0000-0000-0000-000000000000}"/>
          </ac:spMkLst>
        </pc:spChg>
      </pc:sldChg>
      <pc:sldChg chg="modSp mod">
        <pc:chgData name="Fan Zhang" userId="00d39de3-3b1d-4552-b0db-31cb8d6f4af2" providerId="ADAL" clId="{A84896D5-2AF4-4911-86A4-FE9CDB8F7B50}" dt="2025-07-24T09:27:03.007" v="1228" actId="2711"/>
        <pc:sldMkLst>
          <pc:docMk/>
          <pc:sldMk cId="2684157642" sldId="281"/>
        </pc:sldMkLst>
        <pc:spChg chg="mod">
          <ac:chgData name="Fan Zhang" userId="00d39de3-3b1d-4552-b0db-31cb8d6f4af2" providerId="ADAL" clId="{A84896D5-2AF4-4911-86A4-FE9CDB8F7B50}" dt="2025-07-24T09:27:03.007" v="1228" actId="2711"/>
          <ac:spMkLst>
            <pc:docMk/>
            <pc:sldMk cId="2684157642" sldId="281"/>
            <ac:spMk id="5" creationId="{00000000-0000-0000-0000-000000000000}"/>
          </ac:spMkLst>
        </pc:spChg>
      </pc:sldChg>
      <pc:sldChg chg="modSp mod">
        <pc:chgData name="Fan Zhang" userId="00d39de3-3b1d-4552-b0db-31cb8d6f4af2" providerId="ADAL" clId="{A84896D5-2AF4-4911-86A4-FE9CDB8F7B50}" dt="2025-07-24T09:11:31.797" v="1090" actId="207"/>
        <pc:sldMkLst>
          <pc:docMk/>
          <pc:sldMk cId="251007832" sldId="282"/>
        </pc:sldMkLst>
        <pc:spChg chg="mod">
          <ac:chgData name="Fan Zhang" userId="00d39de3-3b1d-4552-b0db-31cb8d6f4af2" providerId="ADAL" clId="{A84896D5-2AF4-4911-86A4-FE9CDB8F7B50}" dt="2025-07-24T09:11:31.797" v="1090" actId="207"/>
          <ac:spMkLst>
            <pc:docMk/>
            <pc:sldMk cId="251007832" sldId="282"/>
            <ac:spMk id="2" creationId="{C888153C-93C2-C324-87C8-A128BB85F084}"/>
          </ac:spMkLst>
        </pc:spChg>
      </pc:sldChg>
      <pc:sldChg chg="addSp delSp modSp del mod">
        <pc:chgData name="Fan Zhang" userId="00d39de3-3b1d-4552-b0db-31cb8d6f4af2" providerId="ADAL" clId="{A84896D5-2AF4-4911-86A4-FE9CDB8F7B50}" dt="2025-07-24T02:29:54.192" v="116" actId="47"/>
        <pc:sldMkLst>
          <pc:docMk/>
          <pc:sldMk cId="3358011424" sldId="284"/>
        </pc:sldMkLst>
        <pc:spChg chg="mod">
          <ac:chgData name="Fan Zhang" userId="00d39de3-3b1d-4552-b0db-31cb8d6f4af2" providerId="ADAL" clId="{A84896D5-2AF4-4911-86A4-FE9CDB8F7B50}" dt="2025-07-23T07:03:22.726" v="1" actId="207"/>
          <ac:spMkLst>
            <pc:docMk/>
            <pc:sldMk cId="3358011424" sldId="284"/>
            <ac:spMk id="2" creationId="{C888153C-93C2-C324-87C8-A128BB85F084}"/>
          </ac:spMkLst>
        </pc:spChg>
        <pc:spChg chg="mod">
          <ac:chgData name="Fan Zhang" userId="00d39de3-3b1d-4552-b0db-31cb8d6f4af2" providerId="ADAL" clId="{A84896D5-2AF4-4911-86A4-FE9CDB8F7B50}" dt="2025-07-23T07:02:58.076" v="0" actId="207"/>
          <ac:spMkLst>
            <pc:docMk/>
            <pc:sldMk cId="3358011424" sldId="284"/>
            <ac:spMk id="5" creationId="{00000000-0000-0000-0000-000000000000}"/>
          </ac:spMkLst>
        </pc:spChg>
        <pc:spChg chg="mod">
          <ac:chgData name="Fan Zhang" userId="00d39de3-3b1d-4552-b0db-31cb8d6f4af2" providerId="ADAL" clId="{A84896D5-2AF4-4911-86A4-FE9CDB8F7B50}" dt="2025-07-23T07:22:21.638" v="62" actId="208"/>
          <ac:spMkLst>
            <pc:docMk/>
            <pc:sldMk cId="3358011424" sldId="284"/>
            <ac:spMk id="6" creationId="{0B926989-1DD8-2959-1948-8779AE1689BF}"/>
          </ac:spMkLst>
        </pc:spChg>
        <pc:spChg chg="mod">
          <ac:chgData name="Fan Zhang" userId="00d39de3-3b1d-4552-b0db-31cb8d6f4af2" providerId="ADAL" clId="{A84896D5-2AF4-4911-86A4-FE9CDB8F7B50}" dt="2025-07-23T07:22:21.168" v="61" actId="208"/>
          <ac:spMkLst>
            <pc:docMk/>
            <pc:sldMk cId="3358011424" sldId="284"/>
            <ac:spMk id="7" creationId="{BD41752E-427B-5AB6-099D-9D3B16D0122F}"/>
          </ac:spMkLst>
        </pc:spChg>
        <pc:picChg chg="del">
          <ac:chgData name="Fan Zhang" userId="00d39de3-3b1d-4552-b0db-31cb8d6f4af2" providerId="ADAL" clId="{A84896D5-2AF4-4911-86A4-FE9CDB8F7B50}" dt="2025-07-23T07:14:00.571" v="2" actId="478"/>
          <ac:picMkLst>
            <pc:docMk/>
            <pc:sldMk cId="3358011424" sldId="284"/>
            <ac:picMk id="4" creationId="{4827C68A-39D7-4B4B-0F1A-79E5D852C067}"/>
          </ac:picMkLst>
        </pc:picChg>
        <pc:picChg chg="add mod ord modCrop">
          <ac:chgData name="Fan Zhang" userId="00d39de3-3b1d-4552-b0db-31cb8d6f4af2" providerId="ADAL" clId="{A84896D5-2AF4-4911-86A4-FE9CDB8F7B50}" dt="2025-07-23T07:22:19.904" v="55" actId="167"/>
          <ac:picMkLst>
            <pc:docMk/>
            <pc:sldMk cId="3358011424" sldId="284"/>
            <ac:picMk id="10" creationId="{6577F066-8C1C-5B79-8ACE-CFC8A2F4F3AC}"/>
          </ac:picMkLst>
        </pc:picChg>
      </pc:sldChg>
      <pc:sldChg chg="modSp mod">
        <pc:chgData name="Fan Zhang" userId="00d39de3-3b1d-4552-b0db-31cb8d6f4af2" providerId="ADAL" clId="{A84896D5-2AF4-4911-86A4-FE9CDB8F7B50}" dt="2025-07-24T09:27:23.727" v="1230" actId="1076"/>
        <pc:sldMkLst>
          <pc:docMk/>
          <pc:sldMk cId="2527601019" sldId="286"/>
        </pc:sldMkLst>
        <pc:spChg chg="mod">
          <ac:chgData name="Fan Zhang" userId="00d39de3-3b1d-4552-b0db-31cb8d6f4af2" providerId="ADAL" clId="{A84896D5-2AF4-4911-86A4-FE9CDB8F7B50}" dt="2025-07-23T07:22:20.746" v="59" actId="207"/>
          <ac:spMkLst>
            <pc:docMk/>
            <pc:sldMk cId="2527601019" sldId="286"/>
            <ac:spMk id="2" creationId="{C888153C-93C2-C324-87C8-A128BB85F084}"/>
          </ac:spMkLst>
        </pc:spChg>
        <pc:spChg chg="mod">
          <ac:chgData name="Fan Zhang" userId="00d39de3-3b1d-4552-b0db-31cb8d6f4af2" providerId="ADAL" clId="{A84896D5-2AF4-4911-86A4-FE9CDB8F7B50}" dt="2025-07-24T09:27:23.727" v="1230" actId="1076"/>
          <ac:spMkLst>
            <pc:docMk/>
            <pc:sldMk cId="2527601019" sldId="286"/>
            <ac:spMk id="5" creationId="{00000000-0000-0000-0000-000000000000}"/>
          </ac:spMkLst>
        </pc:spChg>
        <pc:spChg chg="mod">
          <ac:chgData name="Fan Zhang" userId="00d39de3-3b1d-4552-b0db-31cb8d6f4af2" providerId="ADAL" clId="{A84896D5-2AF4-4911-86A4-FE9CDB8F7B50}" dt="2025-07-24T02:30:11.579" v="117" actId="208"/>
          <ac:spMkLst>
            <pc:docMk/>
            <pc:sldMk cId="2527601019" sldId="286"/>
            <ac:spMk id="14" creationId="{6FBDBE04-B23B-5A1E-5D6E-BB498FB5C388}"/>
          </ac:spMkLst>
        </pc:spChg>
        <pc:spChg chg="mod">
          <ac:chgData name="Fan Zhang" userId="00d39de3-3b1d-4552-b0db-31cb8d6f4af2" providerId="ADAL" clId="{A84896D5-2AF4-4911-86A4-FE9CDB8F7B50}" dt="2025-07-24T02:30:19.657" v="119" actId="208"/>
          <ac:spMkLst>
            <pc:docMk/>
            <pc:sldMk cId="2527601019" sldId="286"/>
            <ac:spMk id="15" creationId="{1461815D-F862-9167-4A36-321A7389588F}"/>
          </ac:spMkLst>
        </pc:spChg>
        <pc:spChg chg="mod">
          <ac:chgData name="Fan Zhang" userId="00d39de3-3b1d-4552-b0db-31cb8d6f4af2" providerId="ADAL" clId="{A84896D5-2AF4-4911-86A4-FE9CDB8F7B50}" dt="2025-07-24T02:30:15.316" v="118" actId="208"/>
          <ac:spMkLst>
            <pc:docMk/>
            <pc:sldMk cId="2527601019" sldId="286"/>
            <ac:spMk id="20" creationId="{8DC7209A-3F0C-F16B-298B-4484CB7B037D}"/>
          </ac:spMkLst>
        </pc:spChg>
      </pc:sldChg>
      <pc:sldChg chg="modSp mod">
        <pc:chgData name="Fan Zhang" userId="00d39de3-3b1d-4552-b0db-31cb8d6f4af2" providerId="ADAL" clId="{A84896D5-2AF4-4911-86A4-FE9CDB8F7B50}" dt="2025-07-24T02:30:26.767" v="120" actId="208"/>
        <pc:sldMkLst>
          <pc:docMk/>
          <pc:sldMk cId="127641937" sldId="287"/>
        </pc:sldMkLst>
        <pc:spChg chg="mod">
          <ac:chgData name="Fan Zhang" userId="00d39de3-3b1d-4552-b0db-31cb8d6f4af2" providerId="ADAL" clId="{A84896D5-2AF4-4911-86A4-FE9CDB8F7B50}" dt="2025-07-24T02:30:26.767" v="120" actId="208"/>
          <ac:spMkLst>
            <pc:docMk/>
            <pc:sldMk cId="127641937" sldId="287"/>
            <ac:spMk id="4" creationId="{276D9438-3359-8761-F894-3AFC6D91958E}"/>
          </ac:spMkLst>
        </pc:spChg>
        <pc:spChg chg="mod">
          <ac:chgData name="Fan Zhang" userId="00d39de3-3b1d-4552-b0db-31cb8d6f4af2" providerId="ADAL" clId="{A84896D5-2AF4-4911-86A4-FE9CDB8F7B50}" dt="2025-07-23T07:22:23.010" v="65" actId="207"/>
          <ac:spMkLst>
            <pc:docMk/>
            <pc:sldMk cId="127641937" sldId="287"/>
            <ac:spMk id="5" creationId="{00000000-0000-0000-0000-000000000000}"/>
          </ac:spMkLst>
        </pc:spChg>
      </pc:sldChg>
      <pc:sldChg chg="addSp delSp modSp mod">
        <pc:chgData name="Fan Zhang" userId="00d39de3-3b1d-4552-b0db-31cb8d6f4af2" providerId="ADAL" clId="{A84896D5-2AF4-4911-86A4-FE9CDB8F7B50}" dt="2025-07-24T09:16:21.186" v="1143" actId="207"/>
        <pc:sldMkLst>
          <pc:docMk/>
          <pc:sldMk cId="3886339051" sldId="288"/>
        </pc:sldMkLst>
        <pc:spChg chg="mod">
          <ac:chgData name="Fan Zhang" userId="00d39de3-3b1d-4552-b0db-31cb8d6f4af2" providerId="ADAL" clId="{A84896D5-2AF4-4911-86A4-FE9CDB8F7B50}" dt="2025-07-24T09:16:21.186" v="1143" actId="207"/>
          <ac:spMkLst>
            <pc:docMk/>
            <pc:sldMk cId="3886339051" sldId="288"/>
            <ac:spMk id="5" creationId="{00000000-0000-0000-0000-000000000000}"/>
          </ac:spMkLst>
        </pc:spChg>
        <pc:spChg chg="del mod">
          <ac:chgData name="Fan Zhang" userId="00d39de3-3b1d-4552-b0db-31cb8d6f4af2" providerId="ADAL" clId="{A84896D5-2AF4-4911-86A4-FE9CDB8F7B50}" dt="2025-07-24T08:43:46.927" v="774" actId="21"/>
          <ac:spMkLst>
            <pc:docMk/>
            <pc:sldMk cId="3886339051" sldId="288"/>
            <ac:spMk id="20" creationId="{D61F22B7-3AA3-4EF6-8167-13A34548EC7B}"/>
          </ac:spMkLst>
        </pc:spChg>
        <pc:spChg chg="mod">
          <ac:chgData name="Fan Zhang" userId="00d39de3-3b1d-4552-b0db-31cb8d6f4af2" providerId="ADAL" clId="{A84896D5-2AF4-4911-86A4-FE9CDB8F7B50}" dt="2025-07-24T09:13:23.249" v="1107" actId="207"/>
          <ac:spMkLst>
            <pc:docMk/>
            <pc:sldMk cId="3886339051" sldId="288"/>
            <ac:spMk id="22" creationId="{651708CB-E8E5-9F1D-9A00-B79580101127}"/>
          </ac:spMkLst>
        </pc:spChg>
        <pc:grpChg chg="mod">
          <ac:chgData name="Fan Zhang" userId="00d39de3-3b1d-4552-b0db-31cb8d6f4af2" providerId="ADAL" clId="{A84896D5-2AF4-4911-86A4-FE9CDB8F7B50}" dt="2025-07-24T09:13:30.394" v="1109" actId="1076"/>
          <ac:grpSpMkLst>
            <pc:docMk/>
            <pc:sldMk cId="3886339051" sldId="288"/>
            <ac:grpSpMk id="4" creationId="{CE3A2735-B025-370B-4D50-8E69528C31A9}"/>
          </ac:grpSpMkLst>
        </pc:grpChg>
        <pc:grpChg chg="del mod">
          <ac:chgData name="Fan Zhang" userId="00d39de3-3b1d-4552-b0db-31cb8d6f4af2" providerId="ADAL" clId="{A84896D5-2AF4-4911-86A4-FE9CDB8F7B50}" dt="2025-07-24T09:13:26.696" v="1108" actId="478"/>
          <ac:grpSpMkLst>
            <pc:docMk/>
            <pc:sldMk cId="3886339051" sldId="288"/>
            <ac:grpSpMk id="25" creationId="{A9082BEB-BD9D-5D3F-AE92-7CC0C1EE63A6}"/>
          </ac:grpSpMkLst>
        </pc:grpChg>
        <pc:picChg chg="mod ord">
          <ac:chgData name="Fan Zhang" userId="00d39de3-3b1d-4552-b0db-31cb8d6f4af2" providerId="ADAL" clId="{A84896D5-2AF4-4911-86A4-FE9CDB8F7B50}" dt="2025-07-24T09:13:38.546" v="1110" actId="1076"/>
          <ac:picMkLst>
            <pc:docMk/>
            <pc:sldMk cId="3886339051" sldId="288"/>
            <ac:picMk id="3" creationId="{8E1CBBFD-3F3F-2A67-70E8-B4FCFEEA2554}"/>
          </ac:picMkLst>
        </pc:picChg>
        <pc:picChg chg="add del mod ord">
          <ac:chgData name="Fan Zhang" userId="00d39de3-3b1d-4552-b0db-31cb8d6f4af2" providerId="ADAL" clId="{A84896D5-2AF4-4911-86A4-FE9CDB8F7B50}" dt="2025-07-24T03:09:12.813" v="178" actId="478"/>
          <ac:picMkLst>
            <pc:docMk/>
            <pc:sldMk cId="3886339051" sldId="288"/>
            <ac:picMk id="6" creationId="{DA33EEA8-83B9-1C1B-F2F2-2008840F1934}"/>
          </ac:picMkLst>
        </pc:picChg>
        <pc:picChg chg="add del mod">
          <ac:chgData name="Fan Zhang" userId="00d39de3-3b1d-4552-b0db-31cb8d6f4af2" providerId="ADAL" clId="{A84896D5-2AF4-4911-86A4-FE9CDB8F7B50}" dt="2025-07-24T08:43:42.417" v="773" actId="478"/>
          <ac:picMkLst>
            <pc:docMk/>
            <pc:sldMk cId="3886339051" sldId="288"/>
            <ac:picMk id="7" creationId="{87F32FB7-A661-EB14-71AC-7A15EB33A76A}"/>
          </ac:picMkLst>
        </pc:picChg>
        <pc:picChg chg="del">
          <ac:chgData name="Fan Zhang" userId="00d39de3-3b1d-4552-b0db-31cb8d6f4af2" providerId="ADAL" clId="{A84896D5-2AF4-4911-86A4-FE9CDB8F7B50}" dt="2025-07-24T02:32:38.444" v="125" actId="478"/>
          <ac:picMkLst>
            <pc:docMk/>
            <pc:sldMk cId="3886339051" sldId="288"/>
            <ac:picMk id="8" creationId="{26F1A9FB-CC6B-6803-13CC-0E8901E78FF3}"/>
          </ac:picMkLst>
        </pc:picChg>
        <pc:picChg chg="add del mod">
          <ac:chgData name="Fan Zhang" userId="00d39de3-3b1d-4552-b0db-31cb8d6f4af2" providerId="ADAL" clId="{A84896D5-2AF4-4911-86A4-FE9CDB8F7B50}" dt="2025-07-24T07:25:28.886" v="748" actId="478"/>
          <ac:picMkLst>
            <pc:docMk/>
            <pc:sldMk cId="3886339051" sldId="288"/>
            <ac:picMk id="9" creationId="{0CD077C5-A983-81AB-987C-0B07E91F870A}"/>
          </ac:picMkLst>
        </pc:picChg>
        <pc:picChg chg="del mod">
          <ac:chgData name="Fan Zhang" userId="00d39de3-3b1d-4552-b0db-31cb8d6f4af2" providerId="ADAL" clId="{A84896D5-2AF4-4911-86A4-FE9CDB8F7B50}" dt="2025-07-24T09:13:26.696" v="1108" actId="478"/>
          <ac:picMkLst>
            <pc:docMk/>
            <pc:sldMk cId="3886339051" sldId="288"/>
            <ac:picMk id="24" creationId="{4274C3E4-590B-427A-4036-8DB3EECB2352}"/>
          </ac:picMkLst>
        </pc:picChg>
      </pc:sldChg>
      <pc:sldChg chg="modSp mod">
        <pc:chgData name="Fan Zhang" userId="00d39de3-3b1d-4552-b0db-31cb8d6f4af2" providerId="ADAL" clId="{A84896D5-2AF4-4911-86A4-FE9CDB8F7B50}" dt="2025-07-24T09:45:32.623" v="1302" actId="207"/>
        <pc:sldMkLst>
          <pc:docMk/>
          <pc:sldMk cId="1063768087" sldId="289"/>
        </pc:sldMkLst>
        <pc:spChg chg="mod">
          <ac:chgData name="Fan Zhang" userId="00d39de3-3b1d-4552-b0db-31cb8d6f4af2" providerId="ADAL" clId="{A84896D5-2AF4-4911-86A4-FE9CDB8F7B50}" dt="2025-07-24T09:26:08.760" v="1226" actId="2711"/>
          <ac:spMkLst>
            <pc:docMk/>
            <pc:sldMk cId="1063768087" sldId="289"/>
            <ac:spMk id="5" creationId="{CAA1D971-C4F6-EABC-A337-5786BF8B7759}"/>
          </ac:spMkLst>
        </pc:spChg>
        <pc:spChg chg="mod">
          <ac:chgData name="Fan Zhang" userId="00d39de3-3b1d-4552-b0db-31cb8d6f4af2" providerId="ADAL" clId="{A84896D5-2AF4-4911-86A4-FE9CDB8F7B50}" dt="2025-07-24T09:45:32.623" v="1302" actId="207"/>
          <ac:spMkLst>
            <pc:docMk/>
            <pc:sldMk cId="1063768087" sldId="289"/>
            <ac:spMk id="22" creationId="{75449F42-A358-9BF1-EFB5-7608D7259EC9}"/>
          </ac:spMkLst>
        </pc:spChg>
      </pc:sldChg>
      <pc:sldChg chg="modSp mod">
        <pc:chgData name="Fan Zhang" userId="00d39de3-3b1d-4552-b0db-31cb8d6f4af2" providerId="ADAL" clId="{A84896D5-2AF4-4911-86A4-FE9CDB8F7B50}" dt="2025-07-24T09:17:40.856" v="1148" actId="207"/>
        <pc:sldMkLst>
          <pc:docMk/>
          <pc:sldMk cId="3468844201" sldId="292"/>
        </pc:sldMkLst>
        <pc:spChg chg="mod">
          <ac:chgData name="Fan Zhang" userId="00d39de3-3b1d-4552-b0db-31cb8d6f4af2" providerId="ADAL" clId="{A84896D5-2AF4-4911-86A4-FE9CDB8F7B50}" dt="2025-07-24T09:17:40.856" v="1148" actId="207"/>
          <ac:spMkLst>
            <pc:docMk/>
            <pc:sldMk cId="3468844201" sldId="292"/>
            <ac:spMk id="2" creationId="{6EFC9E05-04B9-819D-A7F3-E4508679FFEE}"/>
          </ac:spMkLst>
        </pc:spChg>
        <pc:spChg chg="mod">
          <ac:chgData name="Fan Zhang" userId="00d39de3-3b1d-4552-b0db-31cb8d6f4af2" providerId="ADAL" clId="{A84896D5-2AF4-4911-86A4-FE9CDB8F7B50}" dt="2025-07-24T09:17:26.826" v="1147" actId="207"/>
          <ac:spMkLst>
            <pc:docMk/>
            <pc:sldMk cId="3468844201" sldId="292"/>
            <ac:spMk id="5" creationId="{098D372F-0FB2-94F1-445F-C72FFFF63E28}"/>
          </ac:spMkLst>
        </pc:spChg>
      </pc:sldChg>
      <pc:sldChg chg="modSp add del mod">
        <pc:chgData name="Fan Zhang" userId="00d39de3-3b1d-4552-b0db-31cb8d6f4af2" providerId="ADAL" clId="{A84896D5-2AF4-4911-86A4-FE9CDB8F7B50}" dt="2025-07-24T02:36:03.489" v="170" actId="47"/>
        <pc:sldMkLst>
          <pc:docMk/>
          <pc:sldMk cId="2632863827" sldId="293"/>
        </pc:sldMkLst>
        <pc:spChg chg="mod">
          <ac:chgData name="Fan Zhang" userId="00d39de3-3b1d-4552-b0db-31cb8d6f4af2" providerId="ADAL" clId="{A84896D5-2AF4-4911-86A4-FE9CDB8F7B50}" dt="2025-07-23T11:22:41.166" v="113" actId="207"/>
          <ac:spMkLst>
            <pc:docMk/>
            <pc:sldMk cId="2632863827" sldId="293"/>
            <ac:spMk id="5" creationId="{D2CDA000-DC3D-216B-F44B-3EBBD8F75BA0}"/>
          </ac:spMkLst>
        </pc:spChg>
      </pc:sldChg>
      <pc:sldChg chg="delSp new del mod">
        <pc:chgData name="Fan Zhang" userId="00d39de3-3b1d-4552-b0db-31cb8d6f4af2" providerId="ADAL" clId="{A84896D5-2AF4-4911-86A4-FE9CDB8F7B50}" dt="2025-07-23T11:22:15.302" v="109" actId="2696"/>
        <pc:sldMkLst>
          <pc:docMk/>
          <pc:sldMk cId="4260974900" sldId="293"/>
        </pc:sldMkLst>
        <pc:spChg chg="del">
          <ac:chgData name="Fan Zhang" userId="00d39de3-3b1d-4552-b0db-31cb8d6f4af2" providerId="ADAL" clId="{A84896D5-2AF4-4911-86A4-FE9CDB8F7B50}" dt="2025-07-23T11:22:09.769" v="108" actId="478"/>
          <ac:spMkLst>
            <pc:docMk/>
            <pc:sldMk cId="4260974900" sldId="293"/>
            <ac:spMk id="2" creationId="{978FBEC9-0A00-5DFF-1F51-5AACF2BE370D}"/>
          </ac:spMkLst>
        </pc:spChg>
      </pc:sldChg>
      <pc:sldChg chg="add">
        <pc:chgData name="Fan Zhang" userId="00d39de3-3b1d-4552-b0db-31cb8d6f4af2" providerId="ADAL" clId="{A84896D5-2AF4-4911-86A4-FE9CDB8F7B50}" dt="2025-07-24T02:29:47.169" v="115"/>
        <pc:sldMkLst>
          <pc:docMk/>
          <pc:sldMk cId="3307785464" sldId="294"/>
        </pc:sldMkLst>
      </pc:sldChg>
      <pc:sldChg chg="addSp delSp modSp add del mod">
        <pc:chgData name="Fan Zhang" userId="00d39de3-3b1d-4552-b0db-31cb8d6f4af2" providerId="ADAL" clId="{A84896D5-2AF4-4911-86A4-FE9CDB8F7B50}" dt="2025-07-24T09:18:40.032" v="1168" actId="20577"/>
        <pc:sldMkLst>
          <pc:docMk/>
          <pc:sldMk cId="644578040" sldId="295"/>
        </pc:sldMkLst>
        <pc:spChg chg="del">
          <ac:chgData name="Fan Zhang" userId="00d39de3-3b1d-4552-b0db-31cb8d6f4af2" providerId="ADAL" clId="{A84896D5-2AF4-4911-86A4-FE9CDB8F7B50}" dt="2025-07-24T03:10:59.145" v="190" actId="478"/>
          <ac:spMkLst>
            <pc:docMk/>
            <pc:sldMk cId="644578040" sldId="295"/>
            <ac:spMk id="5" creationId="{EBFDCF9E-5788-6B3B-539B-448D2B749A64}"/>
          </ac:spMkLst>
        </pc:spChg>
        <pc:spChg chg="del">
          <ac:chgData name="Fan Zhang" userId="00d39de3-3b1d-4552-b0db-31cb8d6f4af2" providerId="ADAL" clId="{A84896D5-2AF4-4911-86A4-FE9CDB8F7B50}" dt="2025-07-24T02:36:15.950" v="172" actId="478"/>
          <ac:spMkLst>
            <pc:docMk/>
            <pc:sldMk cId="644578040" sldId="295"/>
            <ac:spMk id="20" creationId="{B823A599-F139-BBDD-ED73-E12EBFE0C8CA}"/>
          </ac:spMkLst>
        </pc:spChg>
        <pc:spChg chg="add del mod">
          <ac:chgData name="Fan Zhang" userId="00d39de3-3b1d-4552-b0db-31cb8d6f4af2" providerId="ADAL" clId="{A84896D5-2AF4-4911-86A4-FE9CDB8F7B50}" dt="2025-07-24T08:56:17.737" v="1005" actId="478"/>
          <ac:spMkLst>
            <pc:docMk/>
            <pc:sldMk cId="644578040" sldId="295"/>
            <ac:spMk id="20" creationId="{D61F22B7-3AA3-4EF6-8167-13A34548EC7B}"/>
          </ac:spMkLst>
        </pc:spChg>
        <pc:spChg chg="mod">
          <ac:chgData name="Fan Zhang" userId="00d39de3-3b1d-4552-b0db-31cb8d6f4af2" providerId="ADAL" clId="{A84896D5-2AF4-4911-86A4-FE9CDB8F7B50}" dt="2025-07-24T09:18:40.032" v="1168" actId="20577"/>
          <ac:spMkLst>
            <pc:docMk/>
            <pc:sldMk cId="644578040" sldId="295"/>
            <ac:spMk id="22" creationId="{30E97503-7EF0-E16D-C379-B410930F4F99}"/>
          </ac:spMkLst>
        </pc:spChg>
        <pc:grpChg chg="mod">
          <ac:chgData name="Fan Zhang" userId="00d39de3-3b1d-4552-b0db-31cb8d6f4af2" providerId="ADAL" clId="{A84896D5-2AF4-4911-86A4-FE9CDB8F7B50}" dt="2025-07-24T09:09:02.967" v="1080" actId="14100"/>
          <ac:grpSpMkLst>
            <pc:docMk/>
            <pc:sldMk cId="644578040" sldId="295"/>
            <ac:grpSpMk id="4" creationId="{1C732D36-F99C-9324-5FE1-FBF89E2E628D}"/>
          </ac:grpSpMkLst>
        </pc:grpChg>
        <pc:grpChg chg="mod">
          <ac:chgData name="Fan Zhang" userId="00d39de3-3b1d-4552-b0db-31cb8d6f4af2" providerId="ADAL" clId="{A84896D5-2AF4-4911-86A4-FE9CDB8F7B50}" dt="2025-07-24T09:08:43.186" v="1078"/>
          <ac:grpSpMkLst>
            <pc:docMk/>
            <pc:sldMk cId="644578040" sldId="295"/>
            <ac:grpSpMk id="25" creationId="{CAFCDCF4-B241-3012-1547-25C7A4A790B3}"/>
          </ac:grpSpMkLst>
        </pc:grpChg>
        <pc:grpChg chg="del">
          <ac:chgData name="Fan Zhang" userId="00d39de3-3b1d-4552-b0db-31cb8d6f4af2" providerId="ADAL" clId="{A84896D5-2AF4-4911-86A4-FE9CDB8F7B50}" dt="2025-07-24T02:33:28.100" v="132" actId="478"/>
          <ac:grpSpMkLst>
            <pc:docMk/>
            <pc:sldMk cId="644578040" sldId="295"/>
            <ac:grpSpMk id="33" creationId="{1FB07028-83E6-FD42-BFA7-432C50FAD243}"/>
          </ac:grpSpMkLst>
        </pc:grpChg>
        <pc:picChg chg="mod">
          <ac:chgData name="Fan Zhang" userId="00d39de3-3b1d-4552-b0db-31cb8d6f4af2" providerId="ADAL" clId="{A84896D5-2AF4-4911-86A4-FE9CDB8F7B50}" dt="2025-07-24T09:08:43.186" v="1078"/>
          <ac:picMkLst>
            <pc:docMk/>
            <pc:sldMk cId="644578040" sldId="295"/>
            <ac:picMk id="3" creationId="{94505869-89E1-B587-16FD-40B66AC94E9B}"/>
          </ac:picMkLst>
        </pc:picChg>
        <pc:picChg chg="add mod">
          <ac:chgData name="Fan Zhang" userId="00d39de3-3b1d-4552-b0db-31cb8d6f4af2" providerId="ADAL" clId="{A84896D5-2AF4-4911-86A4-FE9CDB8F7B50}" dt="2025-07-24T09:09:13.188" v="1083" actId="1076"/>
          <ac:picMkLst>
            <pc:docMk/>
            <pc:sldMk cId="644578040" sldId="295"/>
            <ac:picMk id="5" creationId="{5D1C2D25-9974-9299-75F9-5AE442D8AFAC}"/>
          </ac:picMkLst>
        </pc:picChg>
        <pc:picChg chg="add del mod">
          <ac:chgData name="Fan Zhang" userId="00d39de3-3b1d-4552-b0db-31cb8d6f4af2" providerId="ADAL" clId="{A84896D5-2AF4-4911-86A4-FE9CDB8F7B50}" dt="2025-07-24T08:43:30.677" v="771" actId="478"/>
          <ac:picMkLst>
            <pc:docMk/>
            <pc:sldMk cId="644578040" sldId="295"/>
            <ac:picMk id="7" creationId="{26BD429D-4127-6BB8-7717-1008676ABD78}"/>
          </ac:picMkLst>
        </pc:picChg>
        <pc:picChg chg="del mod">
          <ac:chgData name="Fan Zhang" userId="00d39de3-3b1d-4552-b0db-31cb8d6f4af2" providerId="ADAL" clId="{A84896D5-2AF4-4911-86A4-FE9CDB8F7B50}" dt="2025-07-24T03:10:44.295" v="187" actId="478"/>
          <ac:picMkLst>
            <pc:docMk/>
            <pc:sldMk cId="644578040" sldId="295"/>
            <ac:picMk id="8" creationId="{1C756853-9394-7C89-F20C-52A45D50074E}"/>
          </ac:picMkLst>
        </pc:picChg>
        <pc:picChg chg="del">
          <ac:chgData name="Fan Zhang" userId="00d39de3-3b1d-4552-b0db-31cb8d6f4af2" providerId="ADAL" clId="{A84896D5-2AF4-4911-86A4-FE9CDB8F7B50}" dt="2025-07-24T02:33:26.289" v="131" actId="478"/>
          <ac:picMkLst>
            <pc:docMk/>
            <pc:sldMk cId="644578040" sldId="295"/>
            <ac:picMk id="10" creationId="{CB8B56EE-108A-36EA-5F92-7576784A380D}"/>
          </ac:picMkLst>
        </pc:picChg>
        <pc:picChg chg="mod">
          <ac:chgData name="Fan Zhang" userId="00d39de3-3b1d-4552-b0db-31cb8d6f4af2" providerId="ADAL" clId="{A84896D5-2AF4-4911-86A4-FE9CDB8F7B50}" dt="2025-07-24T09:08:43.186" v="1078"/>
          <ac:picMkLst>
            <pc:docMk/>
            <pc:sldMk cId="644578040" sldId="295"/>
            <ac:picMk id="24" creationId="{6B912F25-57AE-52D8-34A9-A58097BC0BD4}"/>
          </ac:picMkLst>
        </pc:picChg>
      </pc:sldChg>
      <pc:sldChg chg="addSp delSp modSp add mod">
        <pc:chgData name="Fan Zhang" userId="00d39de3-3b1d-4552-b0db-31cb8d6f4af2" providerId="ADAL" clId="{A84896D5-2AF4-4911-86A4-FE9CDB8F7B50}" dt="2025-07-24T09:42:45.427" v="1297" actId="1076"/>
        <pc:sldMkLst>
          <pc:docMk/>
          <pc:sldMk cId="3608364444" sldId="296"/>
        </pc:sldMkLst>
        <pc:spChg chg="mod">
          <ac:chgData name="Fan Zhang" userId="00d39de3-3b1d-4552-b0db-31cb8d6f4af2" providerId="ADAL" clId="{A84896D5-2AF4-4911-86A4-FE9CDB8F7B50}" dt="2025-07-24T09:25:48.086" v="1225" actId="2711"/>
          <ac:spMkLst>
            <pc:docMk/>
            <pc:sldMk cId="3608364444" sldId="296"/>
            <ac:spMk id="5" creationId="{B1C4EFE7-E095-7B38-2C78-852C0EA7C5F9}"/>
          </ac:spMkLst>
        </pc:spChg>
        <pc:spChg chg="add mod">
          <ac:chgData name="Fan Zhang" userId="00d39de3-3b1d-4552-b0db-31cb8d6f4af2" providerId="ADAL" clId="{A84896D5-2AF4-4911-86A4-FE9CDB8F7B50}" dt="2025-07-24T09:32:07.581" v="1280" actId="1076"/>
          <ac:spMkLst>
            <pc:docMk/>
            <pc:sldMk cId="3608364444" sldId="296"/>
            <ac:spMk id="13" creationId="{C15B77B9-A9F7-6118-E5B8-8967DD77FA09}"/>
          </ac:spMkLst>
        </pc:spChg>
        <pc:spChg chg="del mod">
          <ac:chgData name="Fan Zhang" userId="00d39de3-3b1d-4552-b0db-31cb8d6f4af2" providerId="ADAL" clId="{A84896D5-2AF4-4911-86A4-FE9CDB8F7B50}" dt="2025-07-24T09:27:51.602" v="1233" actId="478"/>
          <ac:spMkLst>
            <pc:docMk/>
            <pc:sldMk cId="3608364444" sldId="296"/>
            <ac:spMk id="22" creationId="{C7E6CC18-04AF-DB28-5D98-73F98B59E759}"/>
          </ac:spMkLst>
        </pc:spChg>
        <pc:grpChg chg="del">
          <ac:chgData name="Fan Zhang" userId="00d39de3-3b1d-4552-b0db-31cb8d6f4af2" providerId="ADAL" clId="{A84896D5-2AF4-4911-86A4-FE9CDB8F7B50}" dt="2025-07-24T09:27:48.999" v="1232" actId="478"/>
          <ac:grpSpMkLst>
            <pc:docMk/>
            <pc:sldMk cId="3608364444" sldId="296"/>
            <ac:grpSpMk id="8" creationId="{8B847F9E-64FD-530D-A81A-0D8DCF881D53}"/>
          </ac:grpSpMkLst>
        </pc:grpChg>
        <pc:picChg chg="del">
          <ac:chgData name="Fan Zhang" userId="00d39de3-3b1d-4552-b0db-31cb8d6f4af2" providerId="ADAL" clId="{A84896D5-2AF4-4911-86A4-FE9CDB8F7B50}" dt="2025-07-24T09:27:46.888" v="1231" actId="478"/>
          <ac:picMkLst>
            <pc:docMk/>
            <pc:sldMk cId="3608364444" sldId="296"/>
            <ac:picMk id="10" creationId="{75963401-3D07-A7A3-F0FF-62DF31CD3961}"/>
          </ac:picMkLst>
        </pc:picChg>
        <pc:picChg chg="add mod">
          <ac:chgData name="Fan Zhang" userId="00d39de3-3b1d-4552-b0db-31cb8d6f4af2" providerId="ADAL" clId="{A84896D5-2AF4-4911-86A4-FE9CDB8F7B50}" dt="2025-07-24T09:42:41.217" v="1295" actId="1076"/>
          <ac:picMkLst>
            <pc:docMk/>
            <pc:sldMk cId="3608364444" sldId="296"/>
            <ac:picMk id="1026" creationId="{6DE263E0-BDBF-2D5F-B054-FED0710080DD}"/>
          </ac:picMkLst>
        </pc:picChg>
        <pc:picChg chg="add mod">
          <ac:chgData name="Fan Zhang" userId="00d39de3-3b1d-4552-b0db-31cb8d6f4af2" providerId="ADAL" clId="{A84896D5-2AF4-4911-86A4-FE9CDB8F7B50}" dt="2025-07-24T09:42:43.593" v="1296" actId="1076"/>
          <ac:picMkLst>
            <pc:docMk/>
            <pc:sldMk cId="3608364444" sldId="296"/>
            <ac:picMk id="1028" creationId="{E3349CB1-11B5-0EF6-A08F-132E8EFF3D2A}"/>
          </ac:picMkLst>
        </pc:picChg>
        <pc:picChg chg="add mod">
          <ac:chgData name="Fan Zhang" userId="00d39de3-3b1d-4552-b0db-31cb8d6f4af2" providerId="ADAL" clId="{A84896D5-2AF4-4911-86A4-FE9CDB8F7B50}" dt="2025-07-24T09:42:45.427" v="1297" actId="1076"/>
          <ac:picMkLst>
            <pc:docMk/>
            <pc:sldMk cId="3608364444" sldId="296"/>
            <ac:picMk id="1030" creationId="{3CD936B3-D841-B976-7447-0B35FB9B514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841A-D31E-4043-9B2D-D9ACC0F2A1B6}" type="datetimeFigureOut">
              <a:rPr lang="de-DE" smtClean="0"/>
              <a:t>10.04.2026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EAE92-8CC6-4D61-BEB7-3ECBE6A6079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25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7F4F2-5684-FA68-05A6-42F090FE0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B2F0CC-A589-E965-D518-58A564AC89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1FF5F9-ACA3-207F-715B-CBC468F696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06EBB-5924-3C4D-5170-4C0134C89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AE92-8CC6-4D61-BEB7-3ECBE6A6079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35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856D47-FC32-43B4-B6FB-77AFD36EF39D}" type="datetimeFigureOut">
              <a:rPr lang="en-GB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BF5342-6F8D-42BA-841F-AB03E40419FA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856D47-FC32-43B4-B6FB-77AFD36EF39D}" type="datetimeFigureOut">
              <a:rPr lang="en-GB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BF5342-6F8D-42BA-841F-AB03E40419FA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856D47-FC32-43B4-B6FB-77AFD36EF39D}" type="datetimeFigureOut">
              <a:rPr lang="en-GB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BF5342-6F8D-42BA-841F-AB03E40419FA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856D47-FC32-43B4-B6FB-77AFD36EF39D}" type="datetimeFigureOut">
              <a:rPr lang="en-GB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BF5342-6F8D-42BA-841F-AB03E40419FA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856D47-FC32-43B4-B6FB-77AFD36EF39D}" type="datetimeFigureOut">
              <a:rPr lang="en-GB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BF5342-6F8D-42BA-841F-AB03E40419FA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856D47-FC32-43B4-B6FB-77AFD36EF39D}" type="datetimeFigureOut">
              <a:rPr lang="en-GB"/>
              <a:t>10/04/2026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BF5342-6F8D-42BA-841F-AB03E40419FA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856D47-FC32-43B4-B6FB-77AFD36EF39D}" type="datetimeFigureOut">
              <a:rPr lang="en-GB"/>
              <a:t>10/04/2026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BF5342-6F8D-42BA-841F-AB03E40419FA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856D47-FC32-43B4-B6FB-77AFD36EF39D}" type="datetimeFigureOut">
              <a:rPr lang="en-GB"/>
              <a:t>10/04/2026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BF5342-6F8D-42BA-841F-AB03E40419FA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856D47-FC32-43B4-B6FB-77AFD36EF39D}" type="datetimeFigureOut">
              <a:rPr lang="en-GB"/>
              <a:t>10/04/2026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BF5342-6F8D-42BA-841F-AB03E40419FA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856D47-FC32-43B4-B6FB-77AFD36EF39D}" type="datetimeFigureOut">
              <a:rPr lang="en-GB"/>
              <a:t>10/04/2026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BF5342-6F8D-42BA-841F-AB03E40419FA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856D47-FC32-43B4-B6FB-77AFD36EF39D}" type="datetimeFigureOut">
              <a:rPr lang="en-GB"/>
              <a:t>10/04/2026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BF5342-6F8D-42BA-841F-AB03E40419FA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856D47-FC32-43B4-B6FB-77AFD36EF39D}" type="datetimeFigureOut">
              <a:rPr lang="en-GB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BF5342-6F8D-42BA-841F-AB03E40419FA}" type="slidenum">
              <a:rPr lang="en-GB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eadv.m-anage.com/Login.aspx?event=eadvcongress2026ind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o-reply@m-anage.com" TargetMode="External"/><Relationship Id="rId2" Type="http://schemas.openxmlformats.org/officeDocument/2006/relationships/hyperlink" Target="https://eadv.m-anage.com/Home/Index/Event/eadvcongress2026ind/en-GB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/>
          <p:nvPr/>
        </p:nvSpPr>
        <p:spPr bwMode="auto">
          <a:xfrm>
            <a:off x="0" y="1122363"/>
            <a:ext cx="9144000" cy="1503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en-GB">
                <a:latin typeface="Roboto Light"/>
                <a:ea typeface="Roboto"/>
                <a:cs typeface="Roboto"/>
              </a:rPr>
            </a:br>
            <a:endParaRPr lang="en-GB"/>
          </a:p>
        </p:txBody>
      </p:sp>
      <p:pic>
        <p:nvPicPr>
          <p:cNvPr id="7" name="Picture 6" descr="A blue background with red lines&#10;&#10;Description automatically generated">
            <a:extLst>
              <a:ext uri="{FF2B5EF4-FFF2-40B4-BE49-F238E27FC236}">
                <a16:creationId xmlns:a16="http://schemas.microsoft.com/office/drawing/2014/main" id="{A9CF1596-5DFF-1086-5C95-5DDAFC8D7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38C9A1-2882-D074-AA64-41FC2CAF6D3D}"/>
              </a:ext>
            </a:extLst>
          </p:cNvPr>
          <p:cNvSpPr txBox="1"/>
          <p:nvPr/>
        </p:nvSpPr>
        <p:spPr>
          <a:xfrm>
            <a:off x="695400" y="3068960"/>
            <a:ext cx="612492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Profile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0" name="Picture 9" descr="A red and white flyer with a picture of a building&#10;&#10;AI-generated content may be incorrect.">
            <a:extLst>
              <a:ext uri="{FF2B5EF4-FFF2-40B4-BE49-F238E27FC236}">
                <a16:creationId xmlns:a16="http://schemas.microsoft.com/office/drawing/2014/main" id="{F39FF414-52E4-548F-5662-0B23072E1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18A119-7D15-7A98-2A4F-7CCE1A989AAC}"/>
              </a:ext>
            </a:extLst>
          </p:cNvPr>
          <p:cNvSpPr txBox="1"/>
          <p:nvPr/>
        </p:nvSpPr>
        <p:spPr>
          <a:xfrm>
            <a:off x="3863752" y="1504977"/>
            <a:ext cx="540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400" b="1" dirty="0">
                <a:solidFill>
                  <a:schemeClr val="bg1">
                    <a:lumMod val="95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Patient</a:t>
            </a:r>
            <a:r>
              <a:rPr lang="de-DE" sz="2400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 Profile </a:t>
            </a:r>
            <a:r>
              <a:rPr lang="en-US" sz="2400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Instructions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53D191E-CD0C-FCF3-191D-F0A19A1FC8D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8B5717-381C-3F1C-1605-AF40993FBF02}"/>
              </a:ext>
            </a:extLst>
          </p:cNvPr>
          <p:cNvSpPr/>
          <p:nvPr/>
        </p:nvSpPr>
        <p:spPr bwMode="auto">
          <a:xfrm>
            <a:off x="0" y="0"/>
            <a:ext cx="12192000" cy="616022"/>
          </a:xfrm>
          <a:prstGeom prst="rect">
            <a:avLst/>
          </a:prstGeom>
          <a:solidFill>
            <a:srgbClr val="9B2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Step </a:t>
            </a:r>
            <a:r>
              <a:rPr lang="en-CH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4</a:t>
            </a:r>
            <a:r>
              <a:rPr lang="en-GB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 – </a:t>
            </a:r>
            <a:r>
              <a:rPr lang="en-CH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Upload your content</a:t>
            </a:r>
            <a:endParaRPr lang="en-GB" b="1" dirty="0">
              <a:solidFill>
                <a:schemeClr val="bg1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B3A511-3A21-72E7-8887-0852213B60A2}"/>
              </a:ext>
            </a:extLst>
          </p:cNvPr>
          <p:cNvSpPr txBox="1"/>
          <p:nvPr/>
        </p:nvSpPr>
        <p:spPr bwMode="auto">
          <a:xfrm>
            <a:off x="551384" y="1052736"/>
            <a:ext cx="11233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9B2743"/>
                </a:solidFill>
                <a:latin typeface="Montserrat" pitchFamily="2" charset="0"/>
                <a:ea typeface="Roboto light" panose="02000000000000000000" pitchFamily="2" charset="0"/>
              </a:rPr>
              <a:t>You can add content boxes with an image, a header, a description, a PDF file, and/or a video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6ECFC4-ECEA-65DC-7C66-6C3D6B34F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51784" y="2002798"/>
            <a:ext cx="7201214" cy="38024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0E5EED0-D64F-1E60-69ED-81624A9B924A}"/>
              </a:ext>
            </a:extLst>
          </p:cNvPr>
          <p:cNvSpPr/>
          <p:nvPr/>
        </p:nvSpPr>
        <p:spPr bwMode="auto">
          <a:xfrm>
            <a:off x="6493973" y="3679285"/>
            <a:ext cx="2952328" cy="520312"/>
          </a:xfrm>
          <a:prstGeom prst="rect">
            <a:avLst/>
          </a:prstGeom>
          <a:solidFill>
            <a:schemeClr val="bg1"/>
          </a:solidFill>
          <a:ln w="38100">
            <a:solidFill>
              <a:srgbClr val="79A1A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0000" rIns="91440" bIns="90000" rtlCol="0" anchor="t">
            <a:spAutoFit/>
          </a:bodyPr>
          <a:lstStyle/>
          <a:p>
            <a:pPr marL="179705"/>
            <a:r>
              <a:rPr lang="en-GB" sz="1100" b="1" dirty="0">
                <a:solidFill>
                  <a:srgbClr val="FF0000"/>
                </a:solidFill>
                <a:latin typeface="Montserrat" pitchFamily="2" charset="0"/>
                <a:ea typeface="Roboto medium" panose="02000000000000000000" pitchFamily="2" charset="0"/>
              </a:rPr>
              <a:t>DO NOT FORGET to activate this checkbox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F9D97A-C6E8-A195-B663-1BFA3CB3B7ED}"/>
              </a:ext>
            </a:extLst>
          </p:cNvPr>
          <p:cNvSpPr/>
          <p:nvPr/>
        </p:nvSpPr>
        <p:spPr bwMode="auto">
          <a:xfrm>
            <a:off x="5951984" y="4307315"/>
            <a:ext cx="3917446" cy="689589"/>
          </a:xfrm>
          <a:prstGeom prst="rect">
            <a:avLst/>
          </a:prstGeom>
          <a:solidFill>
            <a:schemeClr val="bg1"/>
          </a:solidFill>
          <a:ln w="38100">
            <a:solidFill>
              <a:srgbClr val="79A1A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0000" rIns="91440" bIns="90000" rtlCol="0" anchor="t">
            <a:spAutoFit/>
          </a:bodyPr>
          <a:lstStyle/>
          <a:p>
            <a:pPr marL="179705"/>
            <a:r>
              <a:rPr lang="en-US" sz="1100" b="1" dirty="0">
                <a:solidFill>
                  <a:srgbClr val="FF0000"/>
                </a:solidFill>
                <a:latin typeface="Montserrat" pitchFamily="2" charset="0"/>
                <a:ea typeface="Roboto medium" panose="02000000000000000000" pitchFamily="2" charset="0"/>
              </a:rPr>
              <a:t>Tick box to display product in showreel (number of products for showreel is limited per package level, additional must be booked with EADV)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6D672E-2A32-F9D9-779C-F0B5DA745F73}"/>
              </a:ext>
            </a:extLst>
          </p:cNvPr>
          <p:cNvSpPr/>
          <p:nvPr/>
        </p:nvSpPr>
        <p:spPr bwMode="auto">
          <a:xfrm>
            <a:off x="5303912" y="5190290"/>
            <a:ext cx="3532250" cy="351035"/>
          </a:xfrm>
          <a:prstGeom prst="rect">
            <a:avLst/>
          </a:prstGeom>
          <a:solidFill>
            <a:schemeClr val="bg1"/>
          </a:solidFill>
          <a:ln w="38100">
            <a:solidFill>
              <a:srgbClr val="79A1A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0000" rIns="91440" bIns="90000" rtlCol="0" anchor="t">
            <a:spAutoFit/>
          </a:bodyPr>
          <a:lstStyle/>
          <a:p>
            <a:pPr marL="179705"/>
            <a:r>
              <a:rPr lang="en-GB" sz="1100" b="1" dirty="0">
                <a:solidFill>
                  <a:srgbClr val="FF0000"/>
                </a:solidFill>
                <a:latin typeface="Montserrat" pitchFamily="2" charset="0"/>
                <a:ea typeface="Roboto medium" panose="02000000000000000000" pitchFamily="2" charset="0"/>
              </a:rPr>
              <a:t>A chronological order of the content boxes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3E3BA6-F8A1-B0AB-18E2-1160A4B28545}"/>
              </a:ext>
            </a:extLst>
          </p:cNvPr>
          <p:cNvSpPr/>
          <p:nvPr/>
        </p:nvSpPr>
        <p:spPr bwMode="auto">
          <a:xfrm>
            <a:off x="335359" y="4653135"/>
            <a:ext cx="2330043" cy="1074310"/>
          </a:xfrm>
          <a:prstGeom prst="rect">
            <a:avLst/>
          </a:prstGeom>
          <a:solidFill>
            <a:schemeClr val="bg1"/>
          </a:solidFill>
          <a:ln w="38100">
            <a:solidFill>
              <a:srgbClr val="79A1A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0000" rIns="91440" bIns="90000" rtlCol="0" anchor="t">
            <a:spAutoFit/>
          </a:bodyPr>
          <a:lstStyle/>
          <a:p>
            <a:pPr marL="179705"/>
            <a:r>
              <a:rPr lang="en-GB" sz="1100" b="1" dirty="0">
                <a:solidFill>
                  <a:schemeClr val="tx1"/>
                </a:solidFill>
                <a:latin typeface="Montserrat" pitchFamily="2" charset="0"/>
                <a:ea typeface="Roboto medium" panose="02000000000000000000" pitchFamily="2" charset="0"/>
              </a:rPr>
              <a:t>You can preview your content by clicking</a:t>
            </a:r>
          </a:p>
          <a:p>
            <a:pPr marL="179705"/>
            <a:endParaRPr lang="en-GB" sz="1200" b="1" dirty="0">
              <a:solidFill>
                <a:schemeClr val="tx1"/>
              </a:solidFill>
              <a:ea typeface="Roboto medium" panose="02000000000000000000" pitchFamily="2" charset="0"/>
            </a:endParaRPr>
          </a:p>
          <a:p>
            <a:pPr marL="179705"/>
            <a:endParaRPr lang="en-GB" sz="1200" b="1" dirty="0">
              <a:solidFill>
                <a:schemeClr val="tx1"/>
              </a:solidFill>
              <a:ea typeface="Roboto medium" panose="02000000000000000000" pitchFamily="2" charset="0"/>
            </a:endParaRPr>
          </a:p>
          <a:p>
            <a:pPr marL="179705"/>
            <a:endParaRPr lang="en-GB" sz="1200" b="1" dirty="0">
              <a:solidFill>
                <a:schemeClr val="tx1"/>
              </a:solidFill>
              <a:ea typeface="Roboto medium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5A1D002-4713-5A62-966B-D02BF53C9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11424" y="5094077"/>
            <a:ext cx="1195084" cy="46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58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87DA593-3561-B14F-CD98-FDFFB38B177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F86F71-1894-EF10-00F2-4BCDDF9E493D}"/>
              </a:ext>
            </a:extLst>
          </p:cNvPr>
          <p:cNvSpPr/>
          <p:nvPr/>
        </p:nvSpPr>
        <p:spPr bwMode="auto">
          <a:xfrm>
            <a:off x="0" y="0"/>
            <a:ext cx="12192000" cy="616022"/>
          </a:xfrm>
          <a:prstGeom prst="rect">
            <a:avLst/>
          </a:prstGeom>
          <a:solidFill>
            <a:srgbClr val="9B2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Step 5 – </a:t>
            </a:r>
            <a:r>
              <a:rPr lang="en-US" b="1" dirty="0">
                <a:latin typeface="Montserrat" pitchFamily="2" charset="0"/>
                <a:cs typeface="Arial" panose="020B0604020202020204" pitchFamily="34" charset="0"/>
              </a:rPr>
              <a:t>“Ask a Question”</a:t>
            </a:r>
            <a:r>
              <a:rPr lang="en-CH" b="1" dirty="0">
                <a:latin typeface="Montserrat" pitchFamily="2" charset="0"/>
                <a:cs typeface="Arial" panose="020B0604020202020204" pitchFamily="34" charset="0"/>
              </a:rPr>
              <a:t> button sample</a:t>
            </a:r>
            <a:endParaRPr lang="en-GB" b="1" dirty="0">
              <a:solidFill>
                <a:schemeClr val="bg1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E693BB89-35F6-35BF-3359-5251B4261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5400" y="977408"/>
            <a:ext cx="6648450" cy="906110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</p:spPr>
      </p:pic>
      <p:pic>
        <p:nvPicPr>
          <p:cNvPr id="3" name="Picture 14">
            <a:extLst>
              <a:ext uri="{FF2B5EF4-FFF2-40B4-BE49-F238E27FC236}">
                <a16:creationId xmlns:a16="http://schemas.microsoft.com/office/drawing/2014/main" id="{E4A3166F-0F0F-3683-986C-254DEE65C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43472" y="2060848"/>
            <a:ext cx="4489900" cy="448428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3748BF-053A-D47D-7D9F-3C0E5EE277DC}"/>
              </a:ext>
            </a:extLst>
          </p:cNvPr>
          <p:cNvSpPr>
            <a:spLocks/>
          </p:cNvSpPr>
          <p:nvPr/>
        </p:nvSpPr>
        <p:spPr bwMode="auto">
          <a:xfrm>
            <a:off x="7498022" y="1379002"/>
            <a:ext cx="385577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79A1A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0000" rIns="91440" bIns="90000" rtlCol="0" anchor="t">
            <a:spAutoFit/>
          </a:bodyPr>
          <a:lstStyle>
            <a:defPPr>
              <a:defRPr lang="de-DE"/>
            </a:defPPr>
            <a:lvl1pPr algn="ctr">
              <a:defRPr sz="1200">
                <a:solidFill>
                  <a:schemeClr val="bg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179705"/>
            <a:r>
              <a:rPr lang="en-US" b="1" dirty="0">
                <a:solidFill>
                  <a:schemeClr val="tx1"/>
                </a:solidFill>
                <a:ea typeface="Roboto medium" panose="02000000000000000000" pitchFamily="2" charset="0"/>
              </a:rPr>
              <a:t>The “ask us a question” button can be enabled on your company profile to collect questions and leads</a:t>
            </a:r>
            <a:endParaRPr b="1" dirty="0">
              <a:solidFill>
                <a:schemeClr val="tx1"/>
              </a:solidFill>
              <a:ea typeface="Roboto medium" panose="02000000000000000000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D06101-6EEE-7AC5-811D-6617114F36BE}"/>
              </a:ext>
            </a:extLst>
          </p:cNvPr>
          <p:cNvSpPr>
            <a:spLocks/>
          </p:cNvSpPr>
          <p:nvPr/>
        </p:nvSpPr>
        <p:spPr bwMode="auto">
          <a:xfrm>
            <a:off x="7498021" y="2967335"/>
            <a:ext cx="385577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79A1A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0000" rIns="91440" bIns="90000" rtlCol="0" anchor="t">
            <a:spAutoFit/>
          </a:bodyPr>
          <a:lstStyle>
            <a:defPPr>
              <a:defRPr lang="de-DE"/>
            </a:defPPr>
            <a:lvl1pPr algn="ctr">
              <a:defRPr sz="1200">
                <a:solidFill>
                  <a:schemeClr val="bg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179705"/>
            <a:r>
              <a:rPr lang="en-US" b="1" dirty="0">
                <a:solidFill>
                  <a:schemeClr val="tx1"/>
                </a:solidFill>
                <a:ea typeface="Roboto medium" panose="02000000000000000000" pitchFamily="2" charset="0"/>
              </a:rPr>
              <a:t>The attendees can submit their questions and share their contact details </a:t>
            </a:r>
            <a:endParaRPr b="1" dirty="0">
              <a:solidFill>
                <a:schemeClr val="tx1"/>
              </a:solidFill>
              <a:ea typeface="Roboto medium" panose="02000000000000000000" pitchFamily="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B9A1DA-39C2-B931-CE30-FFF816F735E0}"/>
              </a:ext>
            </a:extLst>
          </p:cNvPr>
          <p:cNvSpPr>
            <a:spLocks/>
          </p:cNvSpPr>
          <p:nvPr/>
        </p:nvSpPr>
        <p:spPr bwMode="auto">
          <a:xfrm>
            <a:off x="7498021" y="3727332"/>
            <a:ext cx="385577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79A1A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0000" rIns="91440" bIns="90000" rtlCol="0" anchor="t">
            <a:spAutoFit/>
          </a:bodyPr>
          <a:lstStyle>
            <a:defPPr>
              <a:defRPr lang="de-DE"/>
            </a:defPPr>
            <a:lvl1pPr algn="ctr">
              <a:defRPr sz="1200">
                <a:solidFill>
                  <a:schemeClr val="bg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179705"/>
            <a:r>
              <a:rPr lang="en-US" b="1" dirty="0">
                <a:solidFill>
                  <a:schemeClr val="tx1"/>
                </a:solidFill>
                <a:ea typeface="Roboto medium" panose="02000000000000000000" pitchFamily="2" charset="0"/>
              </a:rPr>
              <a:t>The shared data will be available on your backend company profile under the section “Virtual Leads”</a:t>
            </a:r>
            <a:endParaRPr b="1" dirty="0">
              <a:solidFill>
                <a:schemeClr val="tx1"/>
              </a:solidFill>
              <a:ea typeface="Roboto medium" panose="020000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3F40F2-018E-04D6-8C44-4C968C7C145A}"/>
              </a:ext>
            </a:extLst>
          </p:cNvPr>
          <p:cNvSpPr>
            <a:spLocks/>
          </p:cNvSpPr>
          <p:nvPr/>
        </p:nvSpPr>
        <p:spPr bwMode="auto">
          <a:xfrm>
            <a:off x="7498021" y="4853925"/>
            <a:ext cx="3855777" cy="920422"/>
          </a:xfrm>
          <a:prstGeom prst="rect">
            <a:avLst/>
          </a:prstGeom>
          <a:solidFill>
            <a:schemeClr val="bg1"/>
          </a:solidFill>
          <a:ln w="38100">
            <a:solidFill>
              <a:srgbClr val="79A1A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0000" rIns="91440" bIns="90000" rtlCol="0" anchor="t">
            <a:spAutoFit/>
          </a:bodyPr>
          <a:lstStyle>
            <a:defPPr>
              <a:defRPr lang="de-DE"/>
            </a:defPPr>
            <a:lvl1pPr algn="ctr">
              <a:defRPr sz="1200">
                <a:solidFill>
                  <a:schemeClr val="bg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179705"/>
            <a:r>
              <a:rPr lang="en-US" b="1" dirty="0">
                <a:solidFill>
                  <a:schemeClr val="tx1"/>
                </a:solidFill>
                <a:ea typeface="Roboto medium" panose="02000000000000000000" pitchFamily="2" charset="0"/>
              </a:rPr>
              <a:t>Terms and Conditions: </a:t>
            </a:r>
            <a:endParaRPr b="1" dirty="0">
              <a:solidFill>
                <a:schemeClr val="tx1"/>
              </a:solidFill>
              <a:ea typeface="Roboto medium" panose="02000000000000000000" pitchFamily="2" charset="0"/>
            </a:endParaRPr>
          </a:p>
          <a:p>
            <a:pPr marL="179705"/>
            <a:r>
              <a:rPr lang="en-US" b="1" dirty="0">
                <a:solidFill>
                  <a:schemeClr val="tx1"/>
                </a:solidFill>
                <a:ea typeface="Roboto medium" panose="02000000000000000000" pitchFamily="2" charset="0"/>
              </a:rPr>
              <a:t>This section shows a default disclaimer provided by the organizer. The disclaimer can be edited by the company, via backend. </a:t>
            </a:r>
            <a:endParaRPr b="1" dirty="0">
              <a:solidFill>
                <a:schemeClr val="tx1"/>
              </a:solidFill>
              <a:ea typeface="Roboto medium" panose="02000000000000000000" pitchFamily="2" charset="0"/>
            </a:endParaRPr>
          </a:p>
        </p:txBody>
      </p:sp>
      <p:cxnSp>
        <p:nvCxnSpPr>
          <p:cNvPr id="9" name="Straight Arrow Connector 16">
            <a:extLst>
              <a:ext uri="{FF2B5EF4-FFF2-40B4-BE49-F238E27FC236}">
                <a16:creationId xmlns:a16="http://schemas.microsoft.com/office/drawing/2014/main" id="{CE072679-2183-2D7A-E5AB-AE612CE958A1}"/>
              </a:ext>
            </a:extLst>
          </p:cNvPr>
          <p:cNvCxnSpPr>
            <a:cxnSpLocks/>
          </p:cNvCxnSpPr>
          <p:nvPr/>
        </p:nvCxnSpPr>
        <p:spPr bwMode="auto">
          <a:xfrm flipH="1">
            <a:off x="5807968" y="3198199"/>
            <a:ext cx="1486644" cy="0"/>
          </a:xfrm>
          <a:prstGeom prst="straightConnector1">
            <a:avLst/>
          </a:prstGeom>
          <a:ln w="28575">
            <a:solidFill>
              <a:srgbClr val="3B38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16">
            <a:extLst>
              <a:ext uri="{FF2B5EF4-FFF2-40B4-BE49-F238E27FC236}">
                <a16:creationId xmlns:a16="http://schemas.microsoft.com/office/drawing/2014/main" id="{7E31FA7C-E015-2BFF-9DDF-4962B946C17A}"/>
              </a:ext>
            </a:extLst>
          </p:cNvPr>
          <p:cNvCxnSpPr>
            <a:cxnSpLocks/>
          </p:cNvCxnSpPr>
          <p:nvPr/>
        </p:nvCxnSpPr>
        <p:spPr bwMode="auto">
          <a:xfrm flipH="1">
            <a:off x="5833372" y="3958164"/>
            <a:ext cx="1461240" cy="0"/>
          </a:xfrm>
          <a:prstGeom prst="straightConnector1">
            <a:avLst/>
          </a:prstGeom>
          <a:ln w="28575">
            <a:solidFill>
              <a:srgbClr val="3B38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20">
            <a:extLst>
              <a:ext uri="{FF2B5EF4-FFF2-40B4-BE49-F238E27FC236}">
                <a16:creationId xmlns:a16="http://schemas.microsoft.com/office/drawing/2014/main" id="{1CD2583A-B015-3D20-2C83-85DCD18B13E5}"/>
              </a:ext>
            </a:extLst>
          </p:cNvPr>
          <p:cNvCxnSpPr>
            <a:cxnSpLocks/>
          </p:cNvCxnSpPr>
          <p:nvPr/>
        </p:nvCxnSpPr>
        <p:spPr bwMode="auto">
          <a:xfrm flipH="1">
            <a:off x="5905498" y="5369158"/>
            <a:ext cx="1389114" cy="0"/>
          </a:xfrm>
          <a:prstGeom prst="straightConnector1">
            <a:avLst/>
          </a:prstGeom>
          <a:ln w="28575">
            <a:solidFill>
              <a:srgbClr val="3B38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425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5295086-F1EF-B53A-5175-B0A8DA8E9FE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EFE7-E095-7B38-2C78-852C0EA7C5F9}"/>
              </a:ext>
            </a:extLst>
          </p:cNvPr>
          <p:cNvSpPr/>
          <p:nvPr/>
        </p:nvSpPr>
        <p:spPr bwMode="auto">
          <a:xfrm>
            <a:off x="0" y="0"/>
            <a:ext cx="12192000" cy="616022"/>
          </a:xfrm>
          <a:prstGeom prst="rect">
            <a:avLst/>
          </a:prstGeom>
          <a:solidFill>
            <a:srgbClr val="9B2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Step 5 – </a:t>
            </a:r>
            <a:r>
              <a:rPr lang="en-US" b="1" dirty="0">
                <a:latin typeface="Montserrat" pitchFamily="2" charset="0"/>
                <a:cs typeface="Arial" panose="020B0604020202020204" pitchFamily="34" charset="0"/>
              </a:rPr>
              <a:t>To upload the “Ask a Question banner”</a:t>
            </a:r>
            <a:endParaRPr lang="en-GB" b="1" dirty="0">
              <a:solidFill>
                <a:schemeClr val="bg1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5B77B9-A9F7-6118-E5B8-8967DD77FA09}"/>
              </a:ext>
            </a:extLst>
          </p:cNvPr>
          <p:cNvSpPr txBox="1"/>
          <p:nvPr/>
        </p:nvSpPr>
        <p:spPr>
          <a:xfrm>
            <a:off x="6312024" y="1941061"/>
            <a:ext cx="609452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ctr">
              <a:buFont typeface="+mj-lt"/>
              <a:buAutoNum type="arabicPeriod"/>
            </a:pPr>
            <a:r>
              <a:rPr lang="en-US" sz="1600" b="0" i="0" dirty="0">
                <a:effectLst/>
                <a:latin typeface="Montserrat" pitchFamily="2" charset="0"/>
              </a:rPr>
              <a:t>Open the EADV 2026 exhibition platform: </a:t>
            </a:r>
            <a:r>
              <a:rPr lang="en-US" sz="1600" b="0" i="0" dirty="0">
                <a:effectLst/>
                <a:latin typeface="Montserrat" pitchFamily="2" charset="0"/>
                <a:hlinkClick r:id="rId2"/>
              </a:rPr>
              <a:t>Link</a:t>
            </a:r>
            <a:endParaRPr lang="en-US" sz="1600" dirty="0">
              <a:latin typeface="Montserrat" pitchFamily="2" charset="0"/>
            </a:endParaRPr>
          </a:p>
          <a:p>
            <a:pPr rtl="0" fontAlgn="ctr">
              <a:buFont typeface="+mj-lt"/>
              <a:buAutoNum type="arabicPeriod"/>
            </a:pPr>
            <a:r>
              <a:rPr lang="en-US" sz="1600" b="0" i="0" dirty="0">
                <a:effectLst/>
                <a:latin typeface="Montserrat" pitchFamily="2" charset="0"/>
              </a:rPr>
              <a:t>Select the „My Company“ module </a:t>
            </a:r>
            <a:endParaRPr lang="en-US" sz="1600" dirty="0">
              <a:latin typeface="Montserrat" pitchFamily="2" charset="0"/>
            </a:endParaRPr>
          </a:p>
          <a:p>
            <a:pPr rtl="0" fontAlgn="ctr">
              <a:buFont typeface="+mj-lt"/>
              <a:buAutoNum type="arabicPeriod"/>
            </a:pPr>
            <a:r>
              <a:rPr lang="en-US" sz="1600" dirty="0">
                <a:latin typeface="Montserrat" pitchFamily="2" charset="0"/>
              </a:rPr>
              <a:t>Select the “Legal items setup” tab </a:t>
            </a:r>
          </a:p>
          <a:p>
            <a:pPr rtl="0" fontAlgn="ctr">
              <a:buFont typeface="+mj-lt"/>
              <a:buAutoNum type="arabicPeriod"/>
            </a:pPr>
            <a:r>
              <a:rPr lang="en-US" sz="1600" dirty="0">
                <a:latin typeface="Montserrat" pitchFamily="2" charset="0"/>
              </a:rPr>
              <a:t>Under “Ask a Question” Select the settings icon</a:t>
            </a:r>
          </a:p>
          <a:p>
            <a:pPr rtl="0" fontAlgn="ctr">
              <a:spcAft>
                <a:spcPts val="800"/>
              </a:spcAft>
              <a:buFont typeface="+mj-lt"/>
              <a:buAutoNum type="arabicPeriod"/>
            </a:pPr>
            <a:r>
              <a:rPr lang="en-US" sz="1600" dirty="0">
                <a:latin typeface="Montserrat" pitchFamily="2" charset="0"/>
              </a:rPr>
              <a:t>Click on “Select file to upload”.</a:t>
            </a:r>
            <a:endParaRPr lang="en-US" sz="1600" b="0" i="0" dirty="0">
              <a:effectLst/>
              <a:latin typeface="Montserrat" pitchFamily="2" charset="0"/>
            </a:endParaRPr>
          </a:p>
        </p:txBody>
      </p:sp>
      <p:pic>
        <p:nvPicPr>
          <p:cNvPr id="1026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DE263E0-BDBF-2D5F-B054-FED07100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952676"/>
            <a:ext cx="47910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E3349CB1-11B5-0EF6-A08F-132E8EFF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428963"/>
            <a:ext cx="17335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CD936B3-D841-B976-7447-0B35FB9B5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21" y="3934591"/>
            <a:ext cx="374332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364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38DC6C0-89C9-B505-75CD-6F3B694C80D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8D372F-0FB2-94F1-445F-C72FFFF63E28}"/>
              </a:ext>
            </a:extLst>
          </p:cNvPr>
          <p:cNvSpPr/>
          <p:nvPr/>
        </p:nvSpPr>
        <p:spPr bwMode="auto">
          <a:xfrm>
            <a:off x="0" y="0"/>
            <a:ext cx="12192000" cy="616022"/>
          </a:xfrm>
          <a:prstGeom prst="rect">
            <a:avLst/>
          </a:prstGeom>
          <a:solidFill>
            <a:srgbClr val="9B2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Linkable banner to external website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FC9E05-04B9-819D-A7F3-E4508679FFEE}"/>
              </a:ext>
            </a:extLst>
          </p:cNvPr>
          <p:cNvSpPr txBox="1"/>
          <p:nvPr/>
        </p:nvSpPr>
        <p:spPr>
          <a:xfrm>
            <a:off x="7680176" y="2459504"/>
            <a:ext cx="3960440" cy="2123658"/>
          </a:xfrm>
          <a:prstGeom prst="rect">
            <a:avLst/>
          </a:prstGeom>
          <a:solidFill>
            <a:srgbClr val="E1B26D"/>
          </a:solidFill>
          <a:ln>
            <a:solidFill>
              <a:schemeClr val="tx1">
                <a:alpha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ontserrat" pitchFamily="2" charset="0"/>
                <a:cs typeface="Arial" panose="020B0604020202020204" pitchFamily="34" charset="0"/>
              </a:rPr>
              <a:t>Unlike the rotating banner at the top of the company profile, this static banner will appear under the Company Info and will be added only by us on the backend.</a:t>
            </a:r>
            <a:br>
              <a:rPr lang="en-US" sz="1200" dirty="0">
                <a:latin typeface="Montserrat" pitchFamily="2" charset="0"/>
                <a:cs typeface="Arial" panose="020B0604020202020204" pitchFamily="34" charset="0"/>
              </a:rPr>
            </a:br>
            <a:br>
              <a:rPr lang="en-US" sz="1200" dirty="0">
                <a:latin typeface="Montserrat" pitchFamily="2" charset="0"/>
                <a:cs typeface="Arial" panose="020B0604020202020204" pitchFamily="34" charset="0"/>
              </a:rPr>
            </a:br>
            <a:r>
              <a:rPr lang="en-US" sz="1200" dirty="0">
                <a:latin typeface="Montserrat" pitchFamily="2" charset="0"/>
                <a:cs typeface="Arial" panose="020B0604020202020204" pitchFamily="34" charset="0"/>
              </a:rPr>
              <a:t>Please send the banner and link to the EADV team, and we’ll add them.</a:t>
            </a:r>
            <a:br>
              <a:rPr lang="en-US" sz="1200" dirty="0">
                <a:latin typeface="Montserrat" pitchFamily="2" charset="0"/>
                <a:cs typeface="Arial" panose="020B0604020202020204" pitchFamily="34" charset="0"/>
              </a:rPr>
            </a:br>
            <a:endParaRPr lang="en-US" sz="1200" dirty="0">
              <a:latin typeface="Montserrat" pitchFamily="2" charset="0"/>
              <a:cs typeface="Arial" panose="020B0604020202020204" pitchFamily="34" charset="0"/>
            </a:endParaRPr>
          </a:p>
          <a:p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Banner specs:</a:t>
            </a:r>
          </a:p>
          <a:p>
            <a:pPr marL="179705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179705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1368px x 200px, min 72 dpi (jpg/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png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68FA20-A035-A7EB-CA4C-0D93364D67ED}"/>
              </a:ext>
            </a:extLst>
          </p:cNvPr>
          <p:cNvSpPr txBox="1"/>
          <p:nvPr/>
        </p:nvSpPr>
        <p:spPr>
          <a:xfrm>
            <a:off x="5824027" y="1623282"/>
            <a:ext cx="1332148" cy="253916"/>
          </a:xfrm>
          <a:prstGeom prst="rect">
            <a:avLst/>
          </a:prstGeom>
          <a:noFill/>
          <a:ln>
            <a:solidFill>
              <a:schemeClr val="tx1">
                <a:alpha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Montserrat" pitchFamily="2" charset="0"/>
                <a:cs typeface="Arial" panose="020B0604020202020204" pitchFamily="34" charset="0"/>
              </a:rPr>
              <a:t>Rotating banner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4C2DED-DAD2-AED4-9760-CDBFD32BA709}"/>
              </a:ext>
            </a:extLst>
          </p:cNvPr>
          <p:cNvGrpSpPr/>
          <p:nvPr/>
        </p:nvGrpSpPr>
        <p:grpSpPr>
          <a:xfrm>
            <a:off x="385228" y="1124744"/>
            <a:ext cx="5080702" cy="4608512"/>
            <a:chOff x="6600056" y="1268760"/>
            <a:chExt cx="5080702" cy="460851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92FF629-743E-7E42-E5A9-6F7679641C7D}"/>
                </a:ext>
              </a:extLst>
            </p:cNvPr>
            <p:cNvGrpSpPr/>
            <p:nvPr/>
          </p:nvGrpSpPr>
          <p:grpSpPr>
            <a:xfrm>
              <a:off x="6708068" y="1268760"/>
              <a:ext cx="4822546" cy="4581128"/>
              <a:chOff x="6708068" y="1268760"/>
              <a:chExt cx="4822546" cy="458112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B299CF2-CFDC-8666-3CDB-314A7F454D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44072" y="1268760"/>
                <a:ext cx="4750538" cy="4581128"/>
              </a:xfrm>
              <a:prstGeom prst="rect">
                <a:avLst/>
              </a:prstGeom>
            </p:spPr>
          </p:pic>
          <p:pic>
            <p:nvPicPr>
              <p:cNvPr id="12" name="Picture 11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1A5F2A7B-7EB5-4C37-6EF4-F183AF3E5D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8068" y="5202092"/>
                <a:ext cx="4822546" cy="647796"/>
              </a:xfrm>
              <a:prstGeom prst="rect">
                <a:avLst/>
              </a:prstGeom>
            </p:spPr>
          </p:pic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A679BCD-6758-FCBD-F677-A8C812696737}"/>
                </a:ext>
              </a:extLst>
            </p:cNvPr>
            <p:cNvSpPr/>
            <p:nvPr/>
          </p:nvSpPr>
          <p:spPr>
            <a:xfrm>
              <a:off x="6600056" y="1412776"/>
              <a:ext cx="5040560" cy="936104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51A4857-01B3-1F7E-4F48-7E3E4B74BC9F}"/>
                </a:ext>
              </a:extLst>
            </p:cNvPr>
            <p:cNvSpPr/>
            <p:nvPr/>
          </p:nvSpPr>
          <p:spPr bwMode="auto">
            <a:xfrm>
              <a:off x="6640198" y="5157192"/>
              <a:ext cx="5040560" cy="720080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3FC2AE8-94EE-6190-5225-B44F48A8D7D1}"/>
              </a:ext>
            </a:extLst>
          </p:cNvPr>
          <p:cNvSpPr txBox="1"/>
          <p:nvPr/>
        </p:nvSpPr>
        <p:spPr bwMode="auto">
          <a:xfrm>
            <a:off x="5850849" y="5219326"/>
            <a:ext cx="1211808" cy="276999"/>
          </a:xfrm>
          <a:prstGeom prst="rect">
            <a:avLst/>
          </a:prstGeom>
          <a:noFill/>
          <a:ln>
            <a:solidFill>
              <a:schemeClr val="tx1">
                <a:alpha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Montserrat" pitchFamily="2" charset="0"/>
              </a:rPr>
              <a:t> </a:t>
            </a:r>
            <a:r>
              <a:rPr lang="de-DE" sz="1100" dirty="0">
                <a:latin typeface="Montserrat" pitchFamily="2" charset="0"/>
                <a:cs typeface="Arial" panose="020B0604020202020204" pitchFamily="34" charset="0"/>
              </a:rPr>
              <a:t>Static banner 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CDA1259-BE2F-681F-C507-9B97A62F281A}"/>
              </a:ext>
            </a:extLst>
          </p:cNvPr>
          <p:cNvSpPr/>
          <p:nvPr/>
        </p:nvSpPr>
        <p:spPr>
          <a:xfrm rot="10800000" flipV="1">
            <a:off x="5433337" y="1738923"/>
            <a:ext cx="37111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DE802C2-91E2-9DB6-1BBE-00F9CDB19FD8}"/>
              </a:ext>
            </a:extLst>
          </p:cNvPr>
          <p:cNvSpPr/>
          <p:nvPr/>
        </p:nvSpPr>
        <p:spPr bwMode="auto">
          <a:xfrm rot="10800000" flipV="1">
            <a:off x="5479739" y="5350355"/>
            <a:ext cx="37111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844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E5B07F-DB8C-8FFD-D9BB-45EF932B5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324"/>
          <a:stretch/>
        </p:blipFill>
        <p:spPr>
          <a:xfrm>
            <a:off x="695400" y="44624"/>
            <a:ext cx="10461070" cy="55710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652B78-2A99-40A4-1F49-F3BC3BFD9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" y="5983065"/>
            <a:ext cx="12192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0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2192000" cy="616022"/>
          </a:xfrm>
          <a:prstGeom prst="rect">
            <a:avLst/>
          </a:prstGeom>
          <a:solidFill>
            <a:srgbClr val="9B2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b="1" dirty="0">
              <a:solidFill>
                <a:srgbClr val="233567"/>
              </a:solidFill>
              <a:latin typeface="Arial Narrow"/>
              <a:ea typeface="Roboto medium"/>
            </a:endParaRPr>
          </a:p>
          <a:p>
            <a:pPr algn="ctr">
              <a:defRPr/>
            </a:pPr>
            <a:r>
              <a:rPr lang="en-CH" b="1" dirty="0">
                <a:solidFill>
                  <a:schemeClr val="bg1"/>
                </a:solidFill>
                <a:latin typeface="Montserrat" pitchFamily="2" charset="0"/>
                <a:ea typeface="Roboto medium"/>
              </a:rPr>
              <a:t>Patient Organizations </a:t>
            </a:r>
            <a:r>
              <a:rPr lang="en-GB" b="1" dirty="0">
                <a:solidFill>
                  <a:schemeClr val="bg1"/>
                </a:solidFill>
                <a:latin typeface="Montserrat" pitchFamily="2" charset="0"/>
              </a:rPr>
              <a:t>Virtual Profile</a:t>
            </a:r>
          </a:p>
          <a:p>
            <a:pPr algn="ctr">
              <a:defRPr/>
            </a:pPr>
            <a:endParaRPr lang="en-GB" dirty="0">
              <a:solidFill>
                <a:srgbClr val="233567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A16758B-62C7-089E-FC3E-CDEB04D35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43234"/>
              </p:ext>
            </p:extLst>
          </p:nvPr>
        </p:nvGraphicFramePr>
        <p:xfrm>
          <a:off x="1775520" y="1452733"/>
          <a:ext cx="8280920" cy="38244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val="3735985153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4259075160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r>
                        <a:rPr lang="en-CH" b="1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Item description </a:t>
                      </a:r>
                    </a:p>
                  </a:txBody>
                  <a:tcPr>
                    <a:lnL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27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b="1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    Quantity </a:t>
                      </a:r>
                    </a:p>
                  </a:txBody>
                  <a:tcPr>
                    <a:lnL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27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14236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r>
                        <a:rPr lang="en-CH" sz="1200" b="1" dirty="0">
                          <a:solidFill>
                            <a:srgbClr val="E1B26D"/>
                          </a:solidFill>
                          <a:latin typeface="Montserrat" pitchFamily="2" charset="0"/>
                        </a:rPr>
                        <a:t>Company profile </a:t>
                      </a:r>
                    </a:p>
                    <a:p>
                      <a:endParaRPr lang="en-CH" sz="1100" dirty="0">
                        <a:latin typeface="Montserrat" pitchFamily="2" charset="0"/>
                      </a:endParaRPr>
                    </a:p>
                    <a:p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Society profiles incl. logo, description, address, contacts, website</a:t>
                      </a:r>
                      <a:endParaRPr lang="en-CH" sz="1100" b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  <a:p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Links to social media: LinkedIn, Facebook, Instagram, X</a:t>
                      </a:r>
                      <a:endParaRPr lang="en-CH" sz="1100" dirty="0">
                        <a:latin typeface="Montserra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H" dirty="0">
                        <a:latin typeface="Montserrat" pitchFamily="2" charset="0"/>
                      </a:endParaRPr>
                    </a:p>
                    <a:p>
                      <a:pPr algn="ctr"/>
                      <a:r>
                        <a:rPr lang="en-CH" sz="1200" dirty="0">
                          <a:latin typeface="Montserrat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369500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200" b="1" dirty="0">
                          <a:solidFill>
                            <a:srgbClr val="E1B26D"/>
                          </a:solidFill>
                          <a:latin typeface="Montserrat" pitchFamily="2" charset="0"/>
                          <a:ea typeface="+mn-ea"/>
                          <a:cs typeface="+mn-cs"/>
                        </a:rPr>
                        <a:t>Rotating Banners – linkable </a:t>
                      </a:r>
                    </a:p>
                    <a:p>
                      <a:endParaRPr lang="en-CH" dirty="0">
                        <a:latin typeface="Montserra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200" dirty="0">
                          <a:latin typeface="Montserrat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124796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</a:t>
                      </a:r>
                      <a:r>
                        <a:rPr lang="en-GB" sz="1200" b="1" u="none" strike="noStrike" dirty="0">
                          <a:solidFill>
                            <a:srgbClr val="DEAF69"/>
                          </a:solidFill>
                          <a:effectLst/>
                          <a:latin typeface="Montserrat" pitchFamily="2" charset="0"/>
                        </a:rPr>
                        <a:t>Products</a:t>
                      </a:r>
                      <a:b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</a:b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</a:t>
                      </a:r>
                      <a:r>
                        <a:rPr lang="en-CH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L</a:t>
                      </a:r>
                      <a:r>
                        <a:rPr lang="en-GB" sz="12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ogo, description, PDF, MP4, link to website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  <a:ea typeface="+mn-ea"/>
                        <a:cs typeface="+mn-cs"/>
                      </a:endParaRPr>
                    </a:p>
                    <a:p>
                      <a:endParaRPr lang="en-CH" dirty="0">
                        <a:latin typeface="Montserra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H" sz="1200" dirty="0">
                        <a:latin typeface="Montserrat" pitchFamily="2" charset="0"/>
                      </a:endParaRPr>
                    </a:p>
                    <a:p>
                      <a:pPr algn="ctr"/>
                      <a:r>
                        <a:rPr lang="en-CH" sz="1200" dirty="0">
                          <a:latin typeface="Montserrat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079920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r>
                        <a:rPr lang="en-CH" sz="1200" b="1" u="none" strike="noStrike" noProof="0" dirty="0">
                          <a:solidFill>
                            <a:srgbClr val="DEAF69"/>
                          </a:solidFill>
                          <a:effectLst/>
                          <a:latin typeface="Montserrat" pitchFamily="2" charset="0"/>
                        </a:rPr>
                        <a:t>Ask a question banner</a:t>
                      </a:r>
                      <a:endParaRPr lang="en-CH" sz="1200" noProof="0" dirty="0">
                        <a:latin typeface="Montserra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200" dirty="0">
                          <a:latin typeface="Montserrat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16126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r>
                        <a:rPr lang="en-GB" sz="1200" b="1" u="none" strike="noStrike" dirty="0">
                          <a:solidFill>
                            <a:srgbClr val="DEAF69"/>
                          </a:solidFill>
                          <a:effectLst/>
                          <a:latin typeface="Montserrat" pitchFamily="2" charset="0"/>
                        </a:rPr>
                        <a:t>Data insight dashboard</a:t>
                      </a:r>
                      <a:endParaRPr lang="en-CH" sz="1200" dirty="0">
                        <a:latin typeface="Montserra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200" dirty="0">
                          <a:latin typeface="Montserrat" pitchFamily="2" charset="0"/>
                        </a:rPr>
                        <a:t>L</a:t>
                      </a:r>
                      <a:r>
                        <a:rPr lang="en-CH" sz="1200" dirty="0">
                          <a:latin typeface="Montserrat" pitchFamily="2" charset="0"/>
                        </a:rPr>
                        <a:t>ight version </a:t>
                      </a:r>
                    </a:p>
                  </a:txBody>
                  <a:tcPr>
                    <a:lnL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27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314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57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1" y="-23437"/>
            <a:ext cx="12192000" cy="616022"/>
          </a:xfrm>
          <a:prstGeom prst="rect">
            <a:avLst/>
          </a:prstGeom>
          <a:solidFill>
            <a:srgbClr val="9B2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b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Upload Instructions</a:t>
            </a:r>
            <a:endParaRPr lang="en-GB" dirty="0">
              <a:solidFill>
                <a:schemeClr val="bg1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79C8AB-91A7-37EF-71CB-272D12450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11424" y="1052736"/>
            <a:ext cx="9768408" cy="500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9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2192000" cy="616022"/>
          </a:xfrm>
          <a:prstGeom prst="rect">
            <a:avLst/>
          </a:prstGeom>
          <a:solidFill>
            <a:srgbClr val="9B2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Sign 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388BE-0308-D15E-0C79-A5372BB815F1}"/>
              </a:ext>
            </a:extLst>
          </p:cNvPr>
          <p:cNvSpPr txBox="1"/>
          <p:nvPr/>
        </p:nvSpPr>
        <p:spPr bwMode="auto">
          <a:xfrm>
            <a:off x="983432" y="980728"/>
            <a:ext cx="10585176" cy="18462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endParaRPr lang="en-CH" sz="1400" dirty="0">
              <a:solidFill>
                <a:schemeClr val="bg2">
                  <a:lumMod val="25000"/>
                </a:schemeClr>
              </a:solidFill>
              <a:ea typeface="Roboto light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200" dirty="0">
                <a:latin typeface="Montserrat" pitchFamily="2" charset="0"/>
                <a:ea typeface="Roboto light"/>
              </a:rPr>
              <a:t>Access your virtual profile backend via the </a:t>
            </a:r>
            <a:r>
              <a:rPr lang="en-CH" sz="1200" dirty="0">
                <a:latin typeface="Montserrat" pitchFamily="2" charset="0"/>
                <a:ea typeface="Roboto light"/>
                <a:hlinkClick r:id="rId2"/>
              </a:rPr>
              <a:t>link</a:t>
            </a:r>
            <a:r>
              <a:rPr lang="en-CH" sz="1200" dirty="0">
                <a:latin typeface="Montserrat" pitchFamily="2" charset="0"/>
                <a:ea typeface="Roboto light"/>
              </a:rPr>
              <a:t> </a:t>
            </a:r>
            <a:r>
              <a:rPr lang="en-US" sz="1200" dirty="0">
                <a:latin typeface="Montserrat" pitchFamily="2" charset="0"/>
                <a:ea typeface="Roboto light"/>
              </a:rPr>
              <a:t>provided by e-mail from </a:t>
            </a:r>
            <a:r>
              <a:rPr lang="en-US" sz="1200" u="sng" dirty="0">
                <a:solidFill>
                  <a:srgbClr val="2F2D83"/>
                </a:solidFill>
                <a:latin typeface="Montserrat" pitchFamily="2" charset="0"/>
                <a:ea typeface="Roboto light"/>
                <a:hlinkClick r:id="rId3" tooltip="mailto:no-reply@m-anage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no-reply@m-anage.com</a:t>
            </a:r>
            <a:endParaRPr lang="en-CH" sz="1200" dirty="0">
              <a:solidFill>
                <a:schemeClr val="bg2">
                  <a:lumMod val="25000"/>
                </a:schemeClr>
              </a:solidFill>
              <a:ea typeface="Roboto light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200" dirty="0">
                <a:latin typeface="Montserrat" pitchFamily="2" charset="0"/>
                <a:ea typeface="Roboto light"/>
              </a:rPr>
              <a:t>Enter your e-mail address and password</a:t>
            </a:r>
          </a:p>
          <a:p>
            <a:pPr marL="342900" indent="-3429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200" dirty="0">
                <a:latin typeface="Montserrat" pitchFamily="2" charset="0"/>
                <a:ea typeface="Roboto light"/>
              </a:rPr>
              <a:t>If you need to reset your password, click “Forgot Password” to receive a reset link via email.</a:t>
            </a:r>
            <a:br>
              <a:rPr lang="en-US" sz="1200" dirty="0">
                <a:latin typeface="Montserrat" pitchFamily="2" charset="0"/>
                <a:ea typeface="Roboto light"/>
              </a:rPr>
            </a:br>
            <a:r>
              <a:rPr lang="en-US" sz="1200" dirty="0">
                <a:latin typeface="Montserrat" pitchFamily="2" charset="0"/>
                <a:ea typeface="Roboto light"/>
              </a:rPr>
              <a:t>Please allow a few minutes for the email to arrive and check your spam/junk folder if you don’t see it in your inbox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0998DA-CFD9-699B-5E3E-B3F77F730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51384" y="3054465"/>
            <a:ext cx="1027094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5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2192000" cy="616022"/>
          </a:xfrm>
          <a:prstGeom prst="rect">
            <a:avLst/>
          </a:prstGeom>
          <a:solidFill>
            <a:srgbClr val="9B2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Step 1 – Desktop 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88153C-93C2-C324-87C8-A128BB85F084}"/>
              </a:ext>
            </a:extLst>
          </p:cNvPr>
          <p:cNvSpPr txBox="1"/>
          <p:nvPr/>
        </p:nvSpPr>
        <p:spPr>
          <a:xfrm>
            <a:off x="2135560" y="766445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Montserrat" pitchFamily="2" charset="0"/>
                <a:ea typeface="Roboto light"/>
                <a:cs typeface="Arial" panose="020B0604020202020204" pitchFamily="34" charset="0"/>
              </a:rPr>
              <a:t>Once logged in, click on the button “My Company”</a:t>
            </a:r>
            <a:endParaRPr lang="en-US" sz="1800" dirty="0">
              <a:latin typeface="Montserrat" pitchFamily="2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BAF1FE-D640-DB24-F36A-DD4BCA795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76" y="1377520"/>
            <a:ext cx="9433048" cy="5070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00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2192000" cy="616022"/>
          </a:xfrm>
          <a:prstGeom prst="rect">
            <a:avLst/>
          </a:prstGeom>
          <a:solidFill>
            <a:srgbClr val="9B2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Step 2 – Add </a:t>
            </a:r>
            <a:r>
              <a:rPr lang="en-CH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your organization</a:t>
            </a:r>
            <a:r>
              <a:rPr lang="en-GB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88153C-93C2-C324-87C8-A128BB85F084}"/>
              </a:ext>
            </a:extLst>
          </p:cNvPr>
          <p:cNvSpPr txBox="1"/>
          <p:nvPr/>
        </p:nvSpPr>
        <p:spPr>
          <a:xfrm>
            <a:off x="1343472" y="764704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800" b="1" dirty="0">
                <a:solidFill>
                  <a:srgbClr val="9B2743"/>
                </a:solidFill>
                <a:latin typeface="Montserrat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Add </a:t>
            </a:r>
            <a:r>
              <a:rPr lang="en-CH" sz="1800" b="1" dirty="0">
                <a:solidFill>
                  <a:srgbClr val="9B2743"/>
                </a:solidFill>
                <a:latin typeface="Montserrat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organization</a:t>
            </a:r>
            <a:r>
              <a:rPr lang="en-GB" sz="1800" b="1" dirty="0">
                <a:solidFill>
                  <a:srgbClr val="9B2743"/>
                </a:solidFill>
                <a:latin typeface="Montserrat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 logo, description, address, and social media links</a:t>
            </a:r>
          </a:p>
          <a:p>
            <a:endParaRPr lang="de-DE" dirty="0">
              <a:solidFill>
                <a:srgbClr val="9B2743"/>
              </a:solidFill>
              <a:latin typeface="Montserrat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7C68A-39D7-4B4B-0F1A-79E5D852C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55" y="1729836"/>
            <a:ext cx="8567663" cy="48975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926989-1DD8-2959-1948-8779AE1689BF}"/>
              </a:ext>
            </a:extLst>
          </p:cNvPr>
          <p:cNvSpPr/>
          <p:nvPr/>
        </p:nvSpPr>
        <p:spPr>
          <a:xfrm>
            <a:off x="1717185" y="1985525"/>
            <a:ext cx="2750281" cy="85886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0000" rIns="91440" bIns="90000" rtlCol="0" anchor="t">
            <a:spAutoFit/>
          </a:bodyPr>
          <a:lstStyle/>
          <a:p>
            <a:pPr marL="179705"/>
            <a:r>
              <a:rPr lang="en-GB" sz="1100" b="1" dirty="0">
                <a:solidFill>
                  <a:srgbClr val="FF0000"/>
                </a:solidFill>
                <a:latin typeface="Montserrat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Logo specs:</a:t>
            </a:r>
          </a:p>
          <a:p>
            <a:pPr marL="179705"/>
            <a:endParaRPr lang="en-GB" sz="1100" b="1" dirty="0">
              <a:solidFill>
                <a:srgbClr val="FF0000"/>
              </a:solidFill>
              <a:latin typeface="Montserrat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179705"/>
            <a:r>
              <a:rPr lang="en-GB" sz="1100" b="1" dirty="0">
                <a:solidFill>
                  <a:srgbClr val="FF0000"/>
                </a:solidFill>
                <a:latin typeface="Montserrat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436px x 244px, min 72 dpi (jpg/</a:t>
            </a:r>
            <a:r>
              <a:rPr lang="en-GB" sz="1100" b="1" dirty="0" err="1">
                <a:solidFill>
                  <a:srgbClr val="FF0000"/>
                </a:solidFill>
                <a:latin typeface="Montserrat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png</a:t>
            </a:r>
            <a:r>
              <a:rPr lang="en-GB" sz="1100" b="1" dirty="0">
                <a:solidFill>
                  <a:srgbClr val="FF0000"/>
                </a:solidFill>
                <a:latin typeface="Montserrat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41752E-427B-5AB6-099D-9D3B16D0122F}"/>
              </a:ext>
            </a:extLst>
          </p:cNvPr>
          <p:cNvSpPr/>
          <p:nvPr/>
        </p:nvSpPr>
        <p:spPr>
          <a:xfrm>
            <a:off x="9608901" y="1985525"/>
            <a:ext cx="2387158" cy="110508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0000" rIns="91440" bIns="90000" rtlCol="0" anchor="t">
            <a:spAutoFit/>
          </a:bodyPr>
          <a:lstStyle/>
          <a:p>
            <a:pPr marL="179705"/>
            <a:r>
              <a:rPr lang="en-GB" sz="1100" b="1" dirty="0">
                <a:solidFill>
                  <a:schemeClr val="tx1"/>
                </a:solidFill>
                <a:latin typeface="Montserrat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You can preview your content by clicking</a:t>
            </a:r>
          </a:p>
          <a:p>
            <a:pPr marL="179705"/>
            <a:endParaRPr lang="en-GB" sz="1200" b="1" dirty="0">
              <a:solidFill>
                <a:schemeClr val="tx1"/>
              </a:solidFill>
              <a:latin typeface="Montserrat" pitchFamily="2" charset="0"/>
              <a:ea typeface="Roboto medium" panose="02000000000000000000" pitchFamily="2" charset="0"/>
            </a:endParaRPr>
          </a:p>
          <a:p>
            <a:pPr marL="179705"/>
            <a:endParaRPr lang="en-GB" sz="1200" b="1" dirty="0">
              <a:solidFill>
                <a:schemeClr val="tx1"/>
              </a:solidFill>
              <a:latin typeface="Montserrat" pitchFamily="2" charset="0"/>
              <a:ea typeface="Roboto medium" panose="02000000000000000000" pitchFamily="2" charset="0"/>
            </a:endParaRPr>
          </a:p>
          <a:p>
            <a:pPr marL="179705"/>
            <a:endParaRPr lang="en-GB" sz="1200" b="1" dirty="0">
              <a:solidFill>
                <a:schemeClr val="tx1"/>
              </a:solidFill>
              <a:latin typeface="Montserrat" pitchFamily="2" charset="0"/>
              <a:ea typeface="Roboto medium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A4AE5D-D960-DB07-E81A-77E732D25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1" y="1340768"/>
            <a:ext cx="8617651" cy="37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1F9673-2CBC-9BB9-F201-312EB49E4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774774" y="2530350"/>
            <a:ext cx="1275070" cy="5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85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2192000" cy="616022"/>
          </a:xfrm>
          <a:prstGeom prst="rect">
            <a:avLst/>
          </a:prstGeom>
          <a:solidFill>
            <a:srgbClr val="9B2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Step 2 – Add </a:t>
            </a:r>
            <a:r>
              <a:rPr lang="en-CH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your organization</a:t>
            </a:r>
            <a:r>
              <a:rPr lang="en-GB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88153C-93C2-C324-87C8-A128BB85F084}"/>
              </a:ext>
            </a:extLst>
          </p:cNvPr>
          <p:cNvSpPr txBox="1"/>
          <p:nvPr/>
        </p:nvSpPr>
        <p:spPr>
          <a:xfrm>
            <a:off x="767408" y="770198"/>
            <a:ext cx="1008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CH" sz="1800" b="1" dirty="0">
                <a:solidFill>
                  <a:srgbClr val="9B2743"/>
                </a:solidFill>
                <a:latin typeface="Montserrat" pitchFamily="2" charset="0"/>
                <a:ea typeface="Roboto light" panose="02000000000000000000" pitchFamily="2" charset="0"/>
              </a:rPr>
              <a:t>Upload</a:t>
            </a:r>
            <a:r>
              <a:rPr lang="en-GB" sz="1800" b="1" dirty="0">
                <a:solidFill>
                  <a:srgbClr val="9B2743"/>
                </a:solidFill>
                <a:latin typeface="Montserrat" pitchFamily="2" charset="0"/>
                <a:ea typeface="Roboto light" panose="02000000000000000000" pitchFamily="2" charset="0"/>
              </a:rPr>
              <a:t> rotating banners </a:t>
            </a:r>
            <a:r>
              <a:rPr lang="en-GB" b="1" dirty="0">
                <a:solidFill>
                  <a:srgbClr val="9B2743"/>
                </a:solidFill>
                <a:latin typeface="Montserrat" pitchFamily="2" charset="0"/>
                <a:ea typeface="Roboto light" panose="02000000000000000000" pitchFamily="2" charset="0"/>
              </a:rPr>
              <a:t>(Optional: an external link), </a:t>
            </a:r>
            <a:r>
              <a:rPr lang="en-GB" sz="1800" b="1" dirty="0">
                <a:solidFill>
                  <a:srgbClr val="9B2743"/>
                </a:solidFill>
                <a:latin typeface="Montserrat" pitchFamily="2" charset="0"/>
                <a:ea typeface="Roboto light" panose="02000000000000000000" pitchFamily="2" charset="0"/>
              </a:rPr>
              <a:t>and a disclaimer </a:t>
            </a:r>
            <a:r>
              <a:rPr lang="en-CH" b="1" dirty="0">
                <a:solidFill>
                  <a:srgbClr val="9B2743"/>
                </a:solidFill>
                <a:latin typeface="Montserrat" pitchFamily="2" charset="0"/>
                <a:ea typeface="Roboto light" panose="02000000000000000000" pitchFamily="2" charset="0"/>
              </a:rPr>
              <a:t>if</a:t>
            </a:r>
            <a:r>
              <a:rPr lang="en-GB" sz="1800" b="1" dirty="0">
                <a:solidFill>
                  <a:srgbClr val="9B2743"/>
                </a:solidFill>
                <a:latin typeface="Montserrat" pitchFamily="2" charset="0"/>
                <a:ea typeface="Roboto light" panose="02000000000000000000" pitchFamily="2" charset="0"/>
              </a:rPr>
              <a:t> needed</a:t>
            </a:r>
            <a:endParaRPr lang="de-DE" dirty="0">
              <a:solidFill>
                <a:srgbClr val="9B274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E1E396-8A0A-B9C9-D0CB-B7AF5D30A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1899" y="1476186"/>
            <a:ext cx="7772400" cy="949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0D3BBB-46C7-6912-850F-E96B45C48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99" y="2407833"/>
            <a:ext cx="7772400" cy="8805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72926-1840-8463-4797-45E4B0F25C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662"/>
          <a:stretch/>
        </p:blipFill>
        <p:spPr>
          <a:xfrm>
            <a:off x="191899" y="3329615"/>
            <a:ext cx="3912510" cy="15381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DF7760-5211-01BA-5CAA-ACB65D672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899" y="4900421"/>
            <a:ext cx="7772400" cy="15685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FBDBE04-B23B-5A1E-5D6E-BB498FB5C388}"/>
              </a:ext>
            </a:extLst>
          </p:cNvPr>
          <p:cNvSpPr/>
          <p:nvPr/>
        </p:nvSpPr>
        <p:spPr>
          <a:xfrm>
            <a:off x="2628245" y="2542596"/>
            <a:ext cx="2952328" cy="68958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0000" rIns="91440" bIns="90000" rtlCol="0" anchor="t">
            <a:spAutoFit/>
          </a:bodyPr>
          <a:lstStyle/>
          <a:p>
            <a:pPr marL="179705"/>
            <a:r>
              <a:rPr lang="en-GB" sz="1100" b="1" dirty="0">
                <a:solidFill>
                  <a:srgbClr val="FF0000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Banner specs:</a:t>
            </a:r>
          </a:p>
          <a:p>
            <a:pPr marL="179705"/>
            <a:endParaRPr lang="en-GB" sz="1100" b="1" dirty="0">
              <a:solidFill>
                <a:srgbClr val="FF0000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179705"/>
            <a:r>
              <a:rPr lang="en-GB" sz="1100" b="1" dirty="0">
                <a:solidFill>
                  <a:srgbClr val="FF0000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1368px x 200px, min 72 dpi (jpg/</a:t>
            </a:r>
            <a:r>
              <a:rPr lang="en-GB" sz="1100" b="1" dirty="0" err="1">
                <a:solidFill>
                  <a:srgbClr val="FF0000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png</a:t>
            </a:r>
            <a:r>
              <a:rPr lang="en-GB" sz="1100" b="1" dirty="0">
                <a:solidFill>
                  <a:srgbClr val="FF0000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61815D-F862-9167-4A36-321A7389588F}"/>
              </a:ext>
            </a:extLst>
          </p:cNvPr>
          <p:cNvSpPr/>
          <p:nvPr/>
        </p:nvSpPr>
        <p:spPr>
          <a:xfrm>
            <a:off x="9309946" y="1534632"/>
            <a:ext cx="2387158" cy="110508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0000" rIns="91440" bIns="90000" rtlCol="0" anchor="t">
            <a:spAutoFit/>
          </a:bodyPr>
          <a:lstStyle/>
          <a:p>
            <a:pPr marL="179705"/>
            <a:r>
              <a:rPr lang="en-GB" sz="1100" b="1" dirty="0">
                <a:solidFill>
                  <a:schemeClr val="tx1"/>
                </a:solidFill>
                <a:latin typeface="Montserrat" pitchFamily="2" charset="0"/>
                <a:ea typeface="Roboto medium" panose="02000000000000000000" pitchFamily="2" charset="0"/>
              </a:rPr>
              <a:t>You can preview your content by clicking</a:t>
            </a:r>
          </a:p>
          <a:p>
            <a:pPr marL="179705"/>
            <a:endParaRPr lang="en-GB" sz="1200" b="1" dirty="0">
              <a:solidFill>
                <a:schemeClr val="tx1"/>
              </a:solidFill>
              <a:ea typeface="Roboto medium" panose="02000000000000000000" pitchFamily="2" charset="0"/>
            </a:endParaRPr>
          </a:p>
          <a:p>
            <a:pPr marL="179705"/>
            <a:endParaRPr lang="en-GB" sz="1200" b="1" dirty="0">
              <a:solidFill>
                <a:schemeClr val="tx1"/>
              </a:solidFill>
              <a:ea typeface="Roboto medium" panose="02000000000000000000" pitchFamily="2" charset="0"/>
            </a:endParaRPr>
          </a:p>
          <a:p>
            <a:pPr marL="179705"/>
            <a:endParaRPr lang="en-GB" sz="1200" b="1" dirty="0">
              <a:solidFill>
                <a:schemeClr val="tx1"/>
              </a:solidFill>
              <a:ea typeface="Roboto medium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B4B14C-289B-6A3E-0648-538DEA62FB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0875" y="2087176"/>
            <a:ext cx="1275070" cy="5003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660D82-180B-394B-136A-684B35A489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413" y="1137344"/>
            <a:ext cx="7799205" cy="3388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DC7209A-3F0C-F16B-298B-4484CB7B037D}"/>
              </a:ext>
            </a:extLst>
          </p:cNvPr>
          <p:cNvSpPr/>
          <p:nvPr/>
        </p:nvSpPr>
        <p:spPr bwMode="auto">
          <a:xfrm>
            <a:off x="3503712" y="3767655"/>
            <a:ext cx="3312369" cy="136669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0000" rIns="91440" bIns="90000" rtlCol="0" anchor="t">
            <a:spAutoFit/>
          </a:bodyPr>
          <a:lstStyle/>
          <a:p>
            <a:pPr marL="179705"/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link to make the banner clickable</a:t>
            </a:r>
          </a:p>
          <a:p>
            <a:pPr marL="351155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under Banner to upload a new banner</a:t>
            </a:r>
          </a:p>
          <a:p>
            <a:pPr marL="351155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Save. Y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will then see the area to add a link</a:t>
            </a:r>
            <a:endParaRPr lang="en-GB" sz="1100" dirty="0">
              <a:solidFill>
                <a:schemeClr val="tx1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351155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Once a link is added, click on the </a:t>
            </a:r>
            <a:r>
              <a:rPr lang="en-GB" sz="1100" b="1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blue check </a:t>
            </a: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button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BC57C9-361F-D224-AA38-40B83FF30A41}"/>
              </a:ext>
            </a:extLst>
          </p:cNvPr>
          <p:cNvSpPr/>
          <p:nvPr/>
        </p:nvSpPr>
        <p:spPr>
          <a:xfrm>
            <a:off x="7536160" y="2996952"/>
            <a:ext cx="504056" cy="2913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146041-E232-F73C-02E7-4DE49552F95C}"/>
              </a:ext>
            </a:extLst>
          </p:cNvPr>
          <p:cNvSpPr/>
          <p:nvPr/>
        </p:nvSpPr>
        <p:spPr bwMode="auto">
          <a:xfrm>
            <a:off x="191899" y="3959250"/>
            <a:ext cx="287478" cy="2913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01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2192000" cy="616022"/>
          </a:xfrm>
          <a:prstGeom prst="rect">
            <a:avLst/>
          </a:prstGeom>
          <a:solidFill>
            <a:srgbClr val="9B2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Step 3 – </a:t>
            </a:r>
            <a:r>
              <a:rPr lang="en-CH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Organization</a:t>
            </a:r>
            <a:r>
              <a:rPr lang="en-GB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 contacts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9438-3359-8761-F894-3AFC6D91958E}"/>
              </a:ext>
            </a:extLst>
          </p:cNvPr>
          <p:cNvSpPr/>
          <p:nvPr/>
        </p:nvSpPr>
        <p:spPr bwMode="auto">
          <a:xfrm>
            <a:off x="1337474" y="4005064"/>
            <a:ext cx="9517049" cy="222847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0000" rIns="91440" bIns="90000" rtlCol="0" anchor="t">
            <a:spAutoFit/>
          </a:bodyPr>
          <a:lstStyle/>
          <a:p>
            <a:pPr marL="179705"/>
            <a:r>
              <a:rPr lang="en-GB" sz="1100" b="1" dirty="0">
                <a:solidFill>
                  <a:schemeClr val="tx1"/>
                </a:solidFill>
                <a:latin typeface="Montserrat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You can add or modify admin contacts that aren’t publicly visible and used only for backend purposes.</a:t>
            </a:r>
          </a:p>
          <a:p>
            <a:pPr marL="179705"/>
            <a:endParaRPr lang="en-GB" sz="1100" b="1" dirty="0">
              <a:solidFill>
                <a:schemeClr val="tx1"/>
              </a:solidFill>
              <a:latin typeface="Montserrat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179705"/>
            <a:r>
              <a:rPr lang="en-GB" sz="1100" b="1" dirty="0">
                <a:solidFill>
                  <a:srgbClr val="FF0000"/>
                </a:solidFill>
                <a:latin typeface="Montserrat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PLEASE USE THE BELOW ROLES ONLY!</a:t>
            </a:r>
          </a:p>
          <a:p>
            <a:pPr marL="179705"/>
            <a:endParaRPr lang="en-GB" sz="1100" b="1" dirty="0">
              <a:solidFill>
                <a:schemeClr val="tx1"/>
              </a:solidFill>
              <a:latin typeface="Montserrat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179705"/>
            <a:r>
              <a:rPr lang="en-GB" sz="1100" b="1" dirty="0">
                <a:solidFill>
                  <a:srgbClr val="FFC000"/>
                </a:solidFill>
                <a:latin typeface="Montserrat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Company Manager </a:t>
            </a:r>
            <a:r>
              <a:rPr lang="en-GB" sz="1100" b="1" dirty="0">
                <a:solidFill>
                  <a:schemeClr val="tx1"/>
                </a:solidFill>
                <a:latin typeface="Montserrat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role can modify all content across all tabs in your company profile backend</a:t>
            </a:r>
          </a:p>
          <a:p>
            <a:pPr marL="179705"/>
            <a:r>
              <a:rPr lang="en-GB" sz="1100" b="1" dirty="0">
                <a:solidFill>
                  <a:srgbClr val="FFC000"/>
                </a:solidFill>
                <a:latin typeface="Montserrat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Company Profile Manager </a:t>
            </a:r>
            <a:r>
              <a:rPr lang="en-GB" sz="1100" b="1" dirty="0">
                <a:solidFill>
                  <a:schemeClr val="tx1"/>
                </a:solidFill>
                <a:latin typeface="Montserrat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role can make changes to the company information only</a:t>
            </a:r>
          </a:p>
          <a:p>
            <a:pPr marL="179705"/>
            <a:r>
              <a:rPr lang="en-GB" sz="1100" b="1" dirty="0">
                <a:solidFill>
                  <a:srgbClr val="FFC000"/>
                </a:solidFill>
                <a:latin typeface="Montserrat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Exhibitor</a:t>
            </a:r>
            <a:r>
              <a:rPr lang="en-CH" sz="1100" b="1" dirty="0">
                <a:solidFill>
                  <a:srgbClr val="FFC000"/>
                </a:solidFill>
                <a:latin typeface="Montserrat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GB" sz="1100" b="1" dirty="0">
                <a:solidFill>
                  <a:srgbClr val="FFC000"/>
                </a:solidFill>
                <a:latin typeface="Montserrat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Lion</a:t>
            </a:r>
            <a:r>
              <a:rPr lang="en-CH" sz="1100" b="1" dirty="0">
                <a:solidFill>
                  <a:srgbClr val="FFC000"/>
                </a:solidFill>
                <a:latin typeface="Montserrat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GB" sz="1100" b="1" dirty="0">
                <a:solidFill>
                  <a:srgbClr val="FFC000"/>
                </a:solidFill>
                <a:latin typeface="Montserrat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Leads</a:t>
            </a:r>
            <a:r>
              <a:rPr lang="en-GB" sz="1100" b="1" dirty="0">
                <a:solidFill>
                  <a:schemeClr val="tx1"/>
                </a:solidFill>
                <a:latin typeface="Montserrat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 role can access the lead retrieval settings (onsite and virtual) and export lead data(onsite and virtual)</a:t>
            </a:r>
          </a:p>
          <a:p>
            <a:pPr marL="179705"/>
            <a:r>
              <a:rPr lang="en-GB" sz="1100" b="1" dirty="0">
                <a:solidFill>
                  <a:srgbClr val="FFC000"/>
                </a:solidFill>
                <a:latin typeface="Montserrat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Exhibitor</a:t>
            </a:r>
            <a:r>
              <a:rPr lang="en-CH" sz="1100" b="1" dirty="0">
                <a:solidFill>
                  <a:srgbClr val="FFC000"/>
                </a:solidFill>
                <a:latin typeface="Montserrat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GB" sz="1100" b="1" dirty="0">
                <a:solidFill>
                  <a:srgbClr val="FFC000"/>
                </a:solidFill>
                <a:latin typeface="Montserrat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Data</a:t>
            </a:r>
            <a:r>
              <a:rPr lang="en-CH" sz="1100" b="1" dirty="0">
                <a:solidFill>
                  <a:srgbClr val="FFC000"/>
                </a:solidFill>
                <a:latin typeface="Montserrat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GB" sz="1100" b="1" dirty="0">
                <a:solidFill>
                  <a:srgbClr val="FFC000"/>
                </a:solidFill>
                <a:latin typeface="Montserrat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Insights</a:t>
            </a:r>
            <a:r>
              <a:rPr lang="en-GB" sz="1100" b="1" dirty="0">
                <a:solidFill>
                  <a:schemeClr val="tx1"/>
                </a:solidFill>
                <a:latin typeface="Montserrat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 role can access the data insight module (event organizers can grant this role only)</a:t>
            </a:r>
          </a:p>
          <a:p>
            <a:pPr marL="179705"/>
            <a:endParaRPr lang="en-GB" sz="1100" b="1" dirty="0">
              <a:solidFill>
                <a:schemeClr val="tx1"/>
              </a:solidFill>
              <a:latin typeface="Montserrat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179705"/>
            <a:r>
              <a:rPr lang="en-GB" sz="1100" b="1" dirty="0">
                <a:solidFill>
                  <a:srgbClr val="FF0000"/>
                </a:solidFill>
                <a:latin typeface="Montserrat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PLEASE DO NOT REMOVE THE COMPANY MANAGER ROLE FROM YOUR ACCOUNT; OTHERWISE, YOU WON’T BE ABLE TO ACCESS THE CONFIGURATION ANYMORE!</a:t>
            </a:r>
          </a:p>
          <a:p>
            <a:pPr marL="179705"/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C56863-7E63-5AC9-F9CD-5EAA10A286A7}"/>
              </a:ext>
            </a:extLst>
          </p:cNvPr>
          <p:cNvGrpSpPr/>
          <p:nvPr/>
        </p:nvGrpSpPr>
        <p:grpSpPr>
          <a:xfrm>
            <a:off x="1451483" y="908720"/>
            <a:ext cx="9289033" cy="2376264"/>
            <a:chOff x="1451483" y="908720"/>
            <a:chExt cx="9289033" cy="23762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B8570F6-CF44-C3B1-39A0-EC587E5036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34" t="2805" r="1184" b="4646"/>
            <a:stretch/>
          </p:blipFill>
          <p:spPr bwMode="auto">
            <a:xfrm>
              <a:off x="1451483" y="908720"/>
              <a:ext cx="9289033" cy="237626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FFB7BC-5526-4AAC-DFA0-2C2415278AE1}"/>
                </a:ext>
              </a:extLst>
            </p:cNvPr>
            <p:cNvSpPr/>
            <p:nvPr/>
          </p:nvSpPr>
          <p:spPr>
            <a:xfrm>
              <a:off x="1487488" y="2319645"/>
              <a:ext cx="396045" cy="2256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27641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E24D9E0-A7F3-4D33-1322-A6BCE53B617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71E941-5542-7E07-1AAA-E13FD59E3DF3}"/>
              </a:ext>
            </a:extLst>
          </p:cNvPr>
          <p:cNvSpPr/>
          <p:nvPr/>
        </p:nvSpPr>
        <p:spPr bwMode="auto">
          <a:xfrm>
            <a:off x="0" y="0"/>
            <a:ext cx="12192000" cy="616022"/>
          </a:xfrm>
          <a:prstGeom prst="rect">
            <a:avLst/>
          </a:prstGeom>
          <a:solidFill>
            <a:srgbClr val="9B2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Step </a:t>
            </a:r>
            <a:r>
              <a:rPr lang="en-CH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4</a:t>
            </a:r>
            <a:r>
              <a:rPr lang="en-GB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 – </a:t>
            </a:r>
            <a:r>
              <a:rPr lang="en-CH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Upload your content</a:t>
            </a:r>
            <a:endParaRPr lang="en-GB" b="1" dirty="0">
              <a:solidFill>
                <a:schemeClr val="bg1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3BE59F-F4D4-90AD-201E-E53D7F4EB67A}"/>
              </a:ext>
            </a:extLst>
          </p:cNvPr>
          <p:cNvSpPr txBox="1"/>
          <p:nvPr/>
        </p:nvSpPr>
        <p:spPr bwMode="auto">
          <a:xfrm>
            <a:off x="551384" y="1052736"/>
            <a:ext cx="11233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9B2743"/>
                </a:solidFill>
                <a:latin typeface="Montserrat" pitchFamily="2" charset="0"/>
                <a:ea typeface="Roboto light" panose="02000000000000000000" pitchFamily="2" charset="0"/>
              </a:rPr>
              <a:t>You can add content boxes with an image, a header, a description, a PDF file, and/or a video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1CC16B-37BA-C073-69FB-AFF595878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7408" y="1581974"/>
            <a:ext cx="4051052" cy="6197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E030F5-2F0D-CC77-6F52-DF427A6E8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7408" y="2324273"/>
            <a:ext cx="3835028" cy="983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28C646-8971-D0EC-0E19-6E91F2B8B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15277" y="3383550"/>
            <a:ext cx="2387159" cy="17977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20CB9D-3184-EB89-3563-C3338E5C0C01}"/>
              </a:ext>
            </a:extLst>
          </p:cNvPr>
          <p:cNvSpPr/>
          <p:nvPr/>
        </p:nvSpPr>
        <p:spPr bwMode="auto">
          <a:xfrm>
            <a:off x="530430" y="5373216"/>
            <a:ext cx="2387158" cy="1105088"/>
          </a:xfrm>
          <a:prstGeom prst="rect">
            <a:avLst/>
          </a:prstGeom>
          <a:solidFill>
            <a:schemeClr val="bg1"/>
          </a:solidFill>
          <a:ln w="38100">
            <a:solidFill>
              <a:srgbClr val="79A1A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0000" rIns="91440" bIns="90000" rtlCol="0" anchor="t">
            <a:spAutoFit/>
          </a:bodyPr>
          <a:lstStyle/>
          <a:p>
            <a:pPr marL="179705"/>
            <a:r>
              <a:rPr lang="en-GB" sz="1100" b="1" dirty="0">
                <a:solidFill>
                  <a:schemeClr val="tx1"/>
                </a:solidFill>
                <a:latin typeface="Montserrat" pitchFamily="2" charset="0"/>
                <a:ea typeface="Roboto medium" panose="02000000000000000000" pitchFamily="2" charset="0"/>
              </a:rPr>
              <a:t>You can preview your content by clicking</a:t>
            </a:r>
          </a:p>
          <a:p>
            <a:pPr marL="179705"/>
            <a:endParaRPr lang="en-GB" sz="1200" b="1" dirty="0">
              <a:solidFill>
                <a:schemeClr val="tx1"/>
              </a:solidFill>
              <a:ea typeface="Roboto medium" panose="02000000000000000000" pitchFamily="2" charset="0"/>
            </a:endParaRPr>
          </a:p>
          <a:p>
            <a:pPr marL="179705"/>
            <a:endParaRPr lang="en-GB" sz="1200" b="1" dirty="0">
              <a:solidFill>
                <a:schemeClr val="tx1"/>
              </a:solidFill>
              <a:ea typeface="Roboto medium" panose="02000000000000000000" pitchFamily="2" charset="0"/>
            </a:endParaRPr>
          </a:p>
          <a:p>
            <a:pPr marL="179705"/>
            <a:endParaRPr lang="en-GB" sz="1200" b="1" dirty="0">
              <a:solidFill>
                <a:schemeClr val="tx1"/>
              </a:solidFill>
              <a:ea typeface="Roboto medium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D9DAF6-7C06-BA9B-4364-3FEA81721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096000" y="1581974"/>
            <a:ext cx="5202344" cy="2263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9B5C05-4921-D7D3-2EA1-B8445D291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168008" y="3845331"/>
            <a:ext cx="5200099" cy="26616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CB6B3B4-045B-A393-9E45-B26CEF005775}"/>
              </a:ext>
            </a:extLst>
          </p:cNvPr>
          <p:cNvSpPr/>
          <p:nvPr/>
        </p:nvSpPr>
        <p:spPr bwMode="auto">
          <a:xfrm>
            <a:off x="7968208" y="4417160"/>
            <a:ext cx="2552663" cy="858866"/>
          </a:xfrm>
          <a:prstGeom prst="rect">
            <a:avLst/>
          </a:prstGeom>
          <a:solidFill>
            <a:schemeClr val="bg1"/>
          </a:solidFill>
          <a:ln w="38100">
            <a:solidFill>
              <a:srgbClr val="79A1A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0000" rIns="91440" bIns="90000" rtlCol="0" anchor="t">
            <a:spAutoFit/>
          </a:bodyPr>
          <a:lstStyle/>
          <a:p>
            <a:pPr marL="179705"/>
            <a:r>
              <a:rPr lang="en-GB" sz="1100" b="1" dirty="0">
                <a:solidFill>
                  <a:srgbClr val="FF0000"/>
                </a:solidFill>
                <a:latin typeface="Montserrat" pitchFamily="2" charset="0"/>
                <a:ea typeface="Roboto medium" panose="02000000000000000000" pitchFamily="2" charset="0"/>
              </a:rPr>
              <a:t>Image specs: </a:t>
            </a:r>
          </a:p>
          <a:p>
            <a:pPr marL="179705"/>
            <a:endParaRPr lang="en-GB" sz="1100" b="1" dirty="0">
              <a:solidFill>
                <a:srgbClr val="FF0000"/>
              </a:solidFill>
              <a:latin typeface="Montserrat" pitchFamily="2" charset="0"/>
              <a:ea typeface="Roboto medium" panose="02000000000000000000" pitchFamily="2" charset="0"/>
            </a:endParaRPr>
          </a:p>
          <a:p>
            <a:pPr marL="179705"/>
            <a:r>
              <a:rPr lang="en-GB" sz="1100" b="1" dirty="0">
                <a:solidFill>
                  <a:srgbClr val="FF0000"/>
                </a:solidFill>
                <a:latin typeface="Montserrat" pitchFamily="2" charset="0"/>
                <a:ea typeface="Roboto medium" panose="02000000000000000000" pitchFamily="2" charset="0"/>
              </a:rPr>
              <a:t>436px x 244px, min 72 dpi (jpg/</a:t>
            </a:r>
            <a:r>
              <a:rPr lang="en-GB" sz="1100" b="1" dirty="0" err="1">
                <a:solidFill>
                  <a:srgbClr val="FF0000"/>
                </a:solidFill>
                <a:latin typeface="Montserrat" pitchFamily="2" charset="0"/>
                <a:ea typeface="Roboto medium" panose="02000000000000000000" pitchFamily="2" charset="0"/>
              </a:rPr>
              <a:t>png</a:t>
            </a:r>
            <a:r>
              <a:rPr lang="en-GB" sz="1100" b="1" dirty="0">
                <a:solidFill>
                  <a:srgbClr val="FF0000"/>
                </a:solidFill>
                <a:latin typeface="Montserrat" pitchFamily="2" charset="0"/>
                <a:ea typeface="Roboto medium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5669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E0E8E5DB975040B804AF2EB9B380F8" ma:contentTypeVersion="3" ma:contentTypeDescription="Create a new document." ma:contentTypeScope="" ma:versionID="bed73012e2a2466c330ff0d8f300e54e">
  <xsd:schema xmlns:xsd="http://www.w3.org/2001/XMLSchema" xmlns:xs="http://www.w3.org/2001/XMLSchema" xmlns:p="http://schemas.microsoft.com/office/2006/metadata/properties" xmlns:ns2="1dc61365-9428-429e-98d1-47b4ab00c59b" targetNamespace="http://schemas.microsoft.com/office/2006/metadata/properties" ma:root="true" ma:fieldsID="c4c5c95a51800f61a3c1706c70686bcc" ns2:_="">
    <xsd:import namespace="1dc61365-9428-429e-98d1-47b4ab00c5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c61365-9428-429e-98d1-47b4ab00c5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4446FD-ADE2-4CAB-AF1A-BDBBACC47615}"/>
</file>

<file path=customXml/itemProps2.xml><?xml version="1.0" encoding="utf-8"?>
<ds:datastoreItem xmlns:ds="http://schemas.openxmlformats.org/officeDocument/2006/customXml" ds:itemID="{1E354EDB-4B73-4386-A1EF-262DCBD54A5B}"/>
</file>

<file path=customXml/itemProps3.xml><?xml version="1.0" encoding="utf-8"?>
<ds:datastoreItem xmlns:ds="http://schemas.openxmlformats.org/officeDocument/2006/customXml" ds:itemID="{EDFBE15F-9C99-4F16-94C3-9AFA36F51B4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764</Words>
  <Application>Microsoft Office PowerPoint</Application>
  <DocSecurity>0</DocSecurity>
  <PresentationFormat>Widescreen</PresentationFormat>
  <Paragraphs>93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Aptos</vt:lpstr>
      <vt:lpstr>Arial</vt:lpstr>
      <vt:lpstr>Arial Narrow</vt:lpstr>
      <vt:lpstr>Calibri</vt:lpstr>
      <vt:lpstr>Calibri Light</vt:lpstr>
      <vt:lpstr>Montserrat</vt:lpstr>
      <vt:lpstr>Roboto light</vt:lpstr>
      <vt:lpstr>Roboto light</vt:lpstr>
      <vt:lpstr>Roboto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Mathias Balhorn</dc:creator>
  <cp:keywords/>
  <dc:description/>
  <cp:lastModifiedBy>Exhibition EADV Congress</cp:lastModifiedBy>
  <cp:revision>158</cp:revision>
  <dcterms:created xsi:type="dcterms:W3CDTF">2020-08-19T21:40:45Z</dcterms:created>
  <dcterms:modified xsi:type="dcterms:W3CDTF">2026-04-10T15:32:53Z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0x010100EEE0E8E5DB975040B804AF2EB9B380F8</vt:lpwstr>
  </property>
</Properties>
</file>