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9" r:id="rId3"/>
    <p:sldId id="270" r:id="rId4"/>
    <p:sldId id="268" r:id="rId5"/>
    <p:sldId id="269" r:id="rId6"/>
    <p:sldId id="264" r:id="rId7"/>
    <p:sldId id="271" r:id="rId8"/>
    <p:sldId id="263" r:id="rId9"/>
  </p:sldIdLst>
  <p:sldSz cx="12192000" cy="6858000"/>
  <p:notesSz cx="6858000" cy="9144000"/>
  <p:defaultTextStyle>
    <a:defPPr>
      <a:defRPr lang="it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3567"/>
    <a:srgbClr val="EE74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5026" autoAdjust="0"/>
    <p:restoredTop sz="94660"/>
  </p:normalViewPr>
  <p:slideViewPr>
    <p:cSldViewPr snapToGrid="0">
      <p:cViewPr>
        <p:scale>
          <a:sx n="66" d="100"/>
          <a:sy n="66" d="100"/>
        </p:scale>
        <p:origin x="439" y="6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03396-864F-468E-AA80-D82D5ED82B2C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6C06B3-06DE-4985-B272-BABA3E4071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135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5A397F6-4A4D-FF70-BDA2-FEB9C3D4BF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9627" y="1030147"/>
            <a:ext cx="7110727" cy="376755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CH" dirty="0"/>
              <a:t>PRESENTATION TITLE</a:t>
            </a:r>
          </a:p>
        </p:txBody>
      </p:sp>
      <p:pic>
        <p:nvPicPr>
          <p:cNvPr id="7" name="Picture 6" descr="A building with a steeple&#10;&#10;AI-generated content may be incorrect.">
            <a:extLst>
              <a:ext uri="{FF2B5EF4-FFF2-40B4-BE49-F238E27FC236}">
                <a16:creationId xmlns:a16="http://schemas.microsoft.com/office/drawing/2014/main" id="{0DA02EDE-0310-F818-6538-FE5342134A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017" y="1846162"/>
            <a:ext cx="4967609" cy="501183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D5A9E9A-88D7-B259-A599-7609E7E399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4236" y="5031232"/>
            <a:ext cx="746776" cy="10886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7BBD3A-303A-E37F-62CA-8D5FFD20C633}"/>
              </a:ext>
            </a:extLst>
          </p:cNvPr>
          <p:cNvSpPr txBox="1"/>
          <p:nvPr userDrawn="1"/>
        </p:nvSpPr>
        <p:spPr>
          <a:xfrm>
            <a:off x="1620699" y="5470144"/>
            <a:ext cx="47370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2400" dirty="0">
                <a:solidFill>
                  <a:schemeClr val="bg1"/>
                </a:solidFill>
                <a:latin typeface="Montserrat SemiBold" pitchFamily="2" charset="0"/>
              </a:rPr>
              <a:t>VIENNA</a:t>
            </a:r>
            <a:endParaRPr lang="it-CH" sz="1600" dirty="0">
              <a:solidFill>
                <a:schemeClr val="bg1"/>
              </a:solidFill>
              <a:latin typeface="Montserrat SemiBold" pitchFamily="2" charset="0"/>
            </a:endParaRPr>
          </a:p>
          <a:p>
            <a:r>
              <a:rPr lang="it-CH" sz="2000" dirty="0">
                <a:solidFill>
                  <a:schemeClr val="bg1"/>
                </a:solidFill>
                <a:latin typeface="Montserrat" pitchFamily="2" charset="0"/>
              </a:rPr>
              <a:t>30 SEP – 3 OCT 2026</a:t>
            </a:r>
            <a:endParaRPr lang="LID4096" sz="2000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348B6289-DF3B-3AA2-A413-0CFAB240EBB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91" y="299037"/>
            <a:ext cx="2220812" cy="5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433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6BF5FD2E-97DB-7473-ED67-51F85C9B27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02" y="738119"/>
            <a:ext cx="2493269" cy="658369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FCE50D-B12F-A397-E879-86902BC61E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9627" y="1672542"/>
            <a:ext cx="5851969" cy="318882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CH" dirty="0"/>
              <a:t>FINAL CALL TO ACTION</a:t>
            </a:r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54246920-8E93-FCC7-64CE-1599692754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02" y="738119"/>
            <a:ext cx="2493269" cy="658369"/>
          </a:xfrm>
          <a:prstGeom prst="rect">
            <a:avLst/>
          </a:prstGeom>
        </p:spPr>
      </p:pic>
      <p:pic>
        <p:nvPicPr>
          <p:cNvPr id="2" name="Picture 1" descr="A building with a steeple&#10;&#10;AI-generated content may be incorrect.">
            <a:extLst>
              <a:ext uri="{FF2B5EF4-FFF2-40B4-BE49-F238E27FC236}">
                <a16:creationId xmlns:a16="http://schemas.microsoft.com/office/drawing/2014/main" id="{59160C08-5518-2C1F-E63E-8C14ED38CA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051" y="1430528"/>
            <a:ext cx="5379575" cy="542747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B245302-96FC-A68F-9464-ABC496CDAEA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4236" y="5031232"/>
            <a:ext cx="746776" cy="10886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57746D-6902-5348-60A2-878DCEF0A27D}"/>
              </a:ext>
            </a:extLst>
          </p:cNvPr>
          <p:cNvSpPr txBox="1"/>
          <p:nvPr userDrawn="1"/>
        </p:nvSpPr>
        <p:spPr>
          <a:xfrm>
            <a:off x="1620699" y="5470144"/>
            <a:ext cx="47370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2400" dirty="0">
                <a:solidFill>
                  <a:schemeClr val="bg1"/>
                </a:solidFill>
                <a:latin typeface="Montserrat SemiBold" pitchFamily="2" charset="0"/>
              </a:rPr>
              <a:t>VIENNA</a:t>
            </a:r>
            <a:endParaRPr lang="it-CH" sz="1600" dirty="0">
              <a:solidFill>
                <a:schemeClr val="bg1"/>
              </a:solidFill>
              <a:latin typeface="Montserrat SemiBold" pitchFamily="2" charset="0"/>
            </a:endParaRPr>
          </a:p>
          <a:p>
            <a:r>
              <a:rPr lang="it-CH" sz="2000" dirty="0">
                <a:solidFill>
                  <a:schemeClr val="bg1"/>
                </a:solidFill>
                <a:latin typeface="Montserrat" pitchFamily="2" charset="0"/>
              </a:rPr>
              <a:t>30 SEP – 3 OCT 2026</a:t>
            </a:r>
            <a:endParaRPr lang="LID4096" sz="2000" dirty="0">
              <a:solidFill>
                <a:schemeClr val="bg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85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8FF6B6B5-31B8-57CA-7F0F-EB79D1A8E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895457"/>
            <a:ext cx="10515600" cy="4397768"/>
          </a:xfr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Montserra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it-CH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761C8B2-404C-D6B7-3B09-531022ED7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D9E8910-2A65-4D2F-A44E-1D89A8DBB54B}" type="datetimeFigureOut">
              <a:rPr lang="it-CH" smtClean="0"/>
              <a:pPr/>
              <a:t>19.12.2025</a:t>
            </a:fld>
            <a:endParaRPr lang="it-CH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E23E27-6579-958D-FEB2-CAC040DAB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it-CH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E28FB3-D4C4-2FFC-9C40-36A832751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4E1DC2-8A84-4293-92E3-6D2514D78C6F}" type="slidenum">
              <a:rPr lang="it-CH" smtClean="0"/>
              <a:pPr/>
              <a:t>‹#›</a:t>
            </a:fld>
            <a:endParaRPr lang="it-CH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CC784CE-4518-4C4E-5830-D8923E615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1492"/>
            <a:ext cx="10515600" cy="74131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CH" dirty="0"/>
          </a:p>
        </p:txBody>
      </p:sp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6E24F052-F271-9005-C82E-3F09C3462C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05" y="299038"/>
            <a:ext cx="1627668" cy="429800"/>
          </a:xfrm>
          <a:prstGeom prst="rect">
            <a:avLst/>
          </a:prstGeom>
        </p:spPr>
      </p:pic>
      <p:pic>
        <p:nvPicPr>
          <p:cNvPr id="15" name="Picture 14" descr="A couple of pictures of a building&#10;&#10;AI-generated content may be incorrect.">
            <a:extLst>
              <a:ext uri="{FF2B5EF4-FFF2-40B4-BE49-F238E27FC236}">
                <a16:creationId xmlns:a16="http://schemas.microsoft.com/office/drawing/2014/main" id="{8842C3FA-3468-F726-91FC-E140D5470C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429" y="3597309"/>
            <a:ext cx="3263198" cy="329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44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uilding with a tall spire&#10;&#10;AI-generated content may be incorrect.">
            <a:extLst>
              <a:ext uri="{FF2B5EF4-FFF2-40B4-BE49-F238E27FC236}">
                <a16:creationId xmlns:a16="http://schemas.microsoft.com/office/drawing/2014/main" id="{8EB8D2FB-4F8A-96FA-584D-2CD3279C18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-907249"/>
            <a:ext cx="12221470" cy="7765249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8FF6B6B5-31B8-57CA-7F0F-EB79D1A8E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895457"/>
            <a:ext cx="10515600" cy="4397768"/>
          </a:xfr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Montserra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it-CH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761C8B2-404C-D6B7-3B09-531022ED7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D9E8910-2A65-4D2F-A44E-1D89A8DBB54B}" type="datetimeFigureOut">
              <a:rPr lang="it-CH" smtClean="0"/>
              <a:pPr/>
              <a:t>19.12.2025</a:t>
            </a:fld>
            <a:endParaRPr lang="it-CH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E23E27-6579-958D-FEB2-CAC040DAB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it-CH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E28FB3-D4C4-2FFC-9C40-36A832751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4E1DC2-8A84-4293-92E3-6D2514D78C6F}" type="slidenum">
              <a:rPr lang="it-CH" smtClean="0"/>
              <a:pPr/>
              <a:t>‹#›</a:t>
            </a:fld>
            <a:endParaRPr lang="it-CH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CC784CE-4518-4C4E-5830-D8923E615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1492"/>
            <a:ext cx="10515600" cy="74131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CH" dirty="0"/>
          </a:p>
        </p:txBody>
      </p:sp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6E24F052-F271-9005-C82E-3F09C3462C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05" y="299038"/>
            <a:ext cx="1627668" cy="42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72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G with blue sid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with a steeple&#10;&#10;AI-generated content may be incorrect.">
            <a:extLst>
              <a:ext uri="{FF2B5EF4-FFF2-40B4-BE49-F238E27FC236}">
                <a16:creationId xmlns:a16="http://schemas.microsoft.com/office/drawing/2014/main" id="{31C13365-C266-D414-8B5B-EF8418AC3C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429" y="3597310"/>
            <a:ext cx="3263198" cy="329225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C05647-8F2C-A35F-2D76-AFA9454996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56258" y="0"/>
            <a:ext cx="1057514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DA75A35D-7C0A-868B-7CAD-335EE4335D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05" y="299038"/>
            <a:ext cx="1627668" cy="429800"/>
          </a:xfrm>
          <a:prstGeom prst="rect">
            <a:avLst/>
          </a:prstGeom>
        </p:spPr>
      </p:pic>
      <p:pic>
        <p:nvPicPr>
          <p:cNvPr id="12" name="Picture 11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19F40D55-D6CD-9F40-7410-8129D194922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84" y="306077"/>
            <a:ext cx="1649373" cy="43189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9945F663-8202-8517-74C7-1CB11F30B6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895457"/>
            <a:ext cx="10515600" cy="4397768"/>
          </a:xfr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Montserra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it-CH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D7C8374A-5036-A9D9-BD19-9A3E1EB17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E8910-2A65-4D2F-A44E-1D89A8DBB54B}" type="datetimeFigureOut">
              <a:rPr lang="it-CH" smtClean="0"/>
              <a:pPr/>
              <a:t>19.12.2025</a:t>
            </a:fld>
            <a:endParaRPr lang="it-CH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8F3FE6BF-96C6-B28A-75E8-A6B921A17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1C4E3C4-07D2-B400-3097-E7FB869B5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E1DC2-8A84-4293-92E3-6D2514D78C6F}" type="slidenum">
              <a:rPr lang="it-CH" smtClean="0"/>
              <a:pPr/>
              <a:t>‹#›</a:t>
            </a:fld>
            <a:endParaRPr lang="it-CH"/>
          </a:p>
        </p:txBody>
      </p:sp>
      <p:sp>
        <p:nvSpPr>
          <p:cNvPr id="18" name="Title 9">
            <a:extLst>
              <a:ext uri="{FF2B5EF4-FFF2-40B4-BE49-F238E27FC236}">
                <a16:creationId xmlns:a16="http://schemas.microsoft.com/office/drawing/2014/main" id="{D31E4D09-79A5-61F5-575E-76312FB30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1492"/>
            <a:ext cx="10515600" cy="74131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126266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footer 1 colum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D2D6FB9-F7B6-4AAE-9779-FEBA3779EC42}"/>
              </a:ext>
            </a:extLst>
          </p:cNvPr>
          <p:cNvSpPr/>
          <p:nvPr userDrawn="1"/>
        </p:nvSpPr>
        <p:spPr>
          <a:xfrm>
            <a:off x="0" y="-1"/>
            <a:ext cx="12192000" cy="6344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1ADB2E-3382-4917-3099-24D7BCAED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D9E8910-2A65-4D2F-A44E-1D89A8DBB54B}" type="datetimeFigureOut">
              <a:rPr lang="it-CH" smtClean="0"/>
              <a:pPr/>
              <a:t>19.12.2025</a:t>
            </a:fld>
            <a:endParaRPr lang="it-CH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C68890-5E51-E181-FDFE-BEC06DD75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it-CH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AA1E21-6D28-0A47-B728-6EE737E70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4E1DC2-8A84-4293-92E3-6D2514D78C6F}" type="slidenum">
              <a:rPr lang="it-CH" smtClean="0"/>
              <a:pPr/>
              <a:t>‹#›</a:t>
            </a:fld>
            <a:endParaRPr lang="it-CH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83E0B82-F4F9-2D67-B411-6F12E6E823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895457"/>
            <a:ext cx="10515600" cy="4397768"/>
          </a:xfr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Montserra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it-CH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F092796-ECB7-5E5C-45D1-5B9D02869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1492"/>
            <a:ext cx="10515600" cy="74131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CH" dirty="0"/>
          </a:p>
        </p:txBody>
      </p:sp>
      <p:pic>
        <p:nvPicPr>
          <p:cNvPr id="11" name="Picture 10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7CD632DB-AAE4-DD7F-31CD-38018D40FD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84" y="306077"/>
            <a:ext cx="1649373" cy="431890"/>
          </a:xfrm>
          <a:prstGeom prst="rect">
            <a:avLst/>
          </a:prstGeom>
        </p:spPr>
      </p:pic>
      <p:pic>
        <p:nvPicPr>
          <p:cNvPr id="12" name="Picture 11" descr="A couple of pictures of a building&#10;&#10;AI-generated content may be incorrect.">
            <a:extLst>
              <a:ext uri="{FF2B5EF4-FFF2-40B4-BE49-F238E27FC236}">
                <a16:creationId xmlns:a16="http://schemas.microsoft.com/office/drawing/2014/main" id="{76DDA874-DB82-9C78-40B7-AD4BF4A247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429" y="3597309"/>
            <a:ext cx="3263198" cy="329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39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footer 2 column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050202-62B4-8BBA-B594-521429988215}"/>
              </a:ext>
            </a:extLst>
          </p:cNvPr>
          <p:cNvSpPr/>
          <p:nvPr userDrawn="1"/>
        </p:nvSpPr>
        <p:spPr>
          <a:xfrm>
            <a:off x="0" y="-1"/>
            <a:ext cx="12192000" cy="6344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ADFF1-1D2C-F73A-C613-11E32D1DBA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06733"/>
            <a:ext cx="5181600" cy="4650784"/>
          </a:xfrm>
        </p:spPr>
        <p:txBody>
          <a:bodyPr>
            <a:normAutofit/>
          </a:bodyPr>
          <a:lstStyle>
            <a:lvl1pPr>
              <a:defRPr sz="1600">
                <a:latin typeface="Montserrat" pitchFamily="2" charset="0"/>
              </a:defRPr>
            </a:lvl1pPr>
            <a:lvl2pPr>
              <a:defRPr sz="1600">
                <a:latin typeface="Montserrat" pitchFamily="2" charset="0"/>
              </a:defRPr>
            </a:lvl2pPr>
            <a:lvl3pPr>
              <a:defRPr sz="1600">
                <a:latin typeface="Montserrat" pitchFamily="2" charset="0"/>
              </a:defRPr>
            </a:lvl3pPr>
            <a:lvl4pPr>
              <a:defRPr sz="1600">
                <a:latin typeface="Montserrat" pitchFamily="2" charset="0"/>
              </a:defRPr>
            </a:lvl4pPr>
            <a:lvl5pPr>
              <a:defRPr sz="1600">
                <a:latin typeface="Montserrat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C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E532E9-B9A7-280C-56AD-CEC7846FDA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06734"/>
            <a:ext cx="5181600" cy="4650785"/>
          </a:xfrm>
        </p:spPr>
        <p:txBody>
          <a:bodyPr>
            <a:normAutofit/>
          </a:bodyPr>
          <a:lstStyle>
            <a:lvl1pPr>
              <a:defRPr sz="1600">
                <a:latin typeface="Montserrat" pitchFamily="2" charset="0"/>
              </a:defRPr>
            </a:lvl1pPr>
            <a:lvl2pPr>
              <a:defRPr sz="1600">
                <a:latin typeface="Montserrat" pitchFamily="2" charset="0"/>
              </a:defRPr>
            </a:lvl2pPr>
            <a:lvl3pPr>
              <a:defRPr sz="1600">
                <a:latin typeface="Montserrat" pitchFamily="2" charset="0"/>
              </a:defRPr>
            </a:lvl3pPr>
            <a:lvl4pPr>
              <a:defRPr sz="1600">
                <a:latin typeface="Montserrat" pitchFamily="2" charset="0"/>
              </a:defRPr>
            </a:lvl4pPr>
            <a:lvl5pPr>
              <a:defRPr sz="1600">
                <a:latin typeface="Montserrat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CH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336235A-A27B-829F-C54B-3F1313237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D9E8910-2A65-4D2F-A44E-1D89A8DBB54B}" type="datetimeFigureOut">
              <a:rPr lang="it-CH" smtClean="0"/>
              <a:pPr/>
              <a:t>19.12.2025</a:t>
            </a:fld>
            <a:endParaRPr lang="it-CH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7823B87-7C68-53DC-5779-498E62739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it-CH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001EE2F-D6FC-4305-E3C8-052ED4344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4E1DC2-8A84-4293-92E3-6D2514D78C6F}" type="slidenum">
              <a:rPr lang="it-CH" smtClean="0"/>
              <a:pPr/>
              <a:t>‹#›</a:t>
            </a:fld>
            <a:endParaRPr lang="it-CH"/>
          </a:p>
        </p:txBody>
      </p:sp>
      <p:sp>
        <p:nvSpPr>
          <p:cNvPr id="7" name="Title 9">
            <a:extLst>
              <a:ext uri="{FF2B5EF4-FFF2-40B4-BE49-F238E27FC236}">
                <a16:creationId xmlns:a16="http://schemas.microsoft.com/office/drawing/2014/main" id="{34A80E16-6409-B51D-5221-420C67F38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1492"/>
            <a:ext cx="10515600" cy="74131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CH" dirty="0"/>
          </a:p>
        </p:txBody>
      </p:sp>
      <p:pic>
        <p:nvPicPr>
          <p:cNvPr id="11" name="Picture 10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EC89161F-A212-F7F5-09A1-D280FFADD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84" y="306077"/>
            <a:ext cx="1649373" cy="431890"/>
          </a:xfrm>
          <a:prstGeom prst="rect">
            <a:avLst/>
          </a:prstGeom>
        </p:spPr>
      </p:pic>
      <p:pic>
        <p:nvPicPr>
          <p:cNvPr id="5" name="Picture 4" descr="A building with a steeple&#10;&#10;AI-generated content may be incorrect.">
            <a:extLst>
              <a:ext uri="{FF2B5EF4-FFF2-40B4-BE49-F238E27FC236}">
                <a16:creationId xmlns:a16="http://schemas.microsoft.com/office/drawing/2014/main" id="{92D2A6AB-5328-B27E-911A-CFF1D25409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429" y="3597310"/>
            <a:ext cx="3263198" cy="329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45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footer cells 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F669F39-F55A-BBB5-4AB3-28CCF2A71101}"/>
              </a:ext>
            </a:extLst>
          </p:cNvPr>
          <p:cNvSpPr/>
          <p:nvPr userDrawn="1"/>
        </p:nvSpPr>
        <p:spPr>
          <a:xfrm>
            <a:off x="0" y="-1"/>
            <a:ext cx="12192000" cy="6344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solidFill>
                <a:schemeClr val="tx2"/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0C3766D-8EC8-DBA9-D66F-1F24D4E490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726406"/>
            <a:ext cx="10515600" cy="4493420"/>
          </a:xfrm>
        </p:spPr>
        <p:txBody>
          <a:bodyPr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1600">
                <a:latin typeface="Montserra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it-CH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D0E1FBD-221F-F18C-CC49-AD8BE0FF9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D9E8910-2A65-4D2F-A44E-1D89A8DBB54B}" type="datetimeFigureOut">
              <a:rPr lang="it-CH" smtClean="0"/>
              <a:pPr/>
              <a:t>19.12.2025</a:t>
            </a:fld>
            <a:endParaRPr lang="it-CH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CA5F2E3-514A-5226-6D26-6FCFD94A0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it-CH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1D80DED-43F2-32F6-EDDF-B6AADD463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4E1DC2-8A84-4293-92E3-6D2514D78C6F}" type="slidenum">
              <a:rPr lang="it-CH" smtClean="0"/>
              <a:pPr/>
              <a:t>‹#›</a:t>
            </a:fld>
            <a:endParaRPr lang="it-CH" dirty="0"/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C07A6B8D-3066-5BC4-1B94-747E81D18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1492"/>
            <a:ext cx="10515600" cy="74131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CH" dirty="0"/>
          </a:p>
        </p:txBody>
      </p:sp>
      <p:pic>
        <p:nvPicPr>
          <p:cNvPr id="4" name="Picture 3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7C68E22F-3639-DF86-0F74-8A4D3C2A72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84" y="306077"/>
            <a:ext cx="1649373" cy="431890"/>
          </a:xfrm>
          <a:prstGeom prst="rect">
            <a:avLst/>
          </a:prstGeom>
        </p:spPr>
      </p:pic>
      <p:pic>
        <p:nvPicPr>
          <p:cNvPr id="14" name="Picture 13" descr="A building with a steeple&#10;&#10;AI-generated content may be incorrect.">
            <a:extLst>
              <a:ext uri="{FF2B5EF4-FFF2-40B4-BE49-F238E27FC236}">
                <a16:creationId xmlns:a16="http://schemas.microsoft.com/office/drawing/2014/main" id="{662F1F20-D343-1CE5-ADB8-C8988CAC51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506" y="-21051"/>
            <a:ext cx="6321121" cy="63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722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 footer cells 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F669F39-F55A-BBB5-4AB3-28CCF2A71101}"/>
              </a:ext>
            </a:extLst>
          </p:cNvPr>
          <p:cNvSpPr/>
          <p:nvPr userDrawn="1"/>
        </p:nvSpPr>
        <p:spPr>
          <a:xfrm>
            <a:off x="0" y="-1"/>
            <a:ext cx="12192000" cy="6344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solidFill>
                <a:schemeClr val="tx2"/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0C3766D-8EC8-DBA9-D66F-1F24D4E490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726406"/>
            <a:ext cx="10515600" cy="4493420"/>
          </a:xfrm>
        </p:spPr>
        <p:txBody>
          <a:bodyPr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1600">
                <a:latin typeface="Montserra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it-CH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D0E1FBD-221F-F18C-CC49-AD8BE0FF9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D9E8910-2A65-4D2F-A44E-1D89A8DBB54B}" type="datetimeFigureOut">
              <a:rPr lang="it-CH" smtClean="0"/>
              <a:pPr/>
              <a:t>19.12.2025</a:t>
            </a:fld>
            <a:endParaRPr lang="it-CH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CA5F2E3-514A-5226-6D26-6FCFD94A0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it-CH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1D80DED-43F2-32F6-EDDF-B6AADD463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4E1DC2-8A84-4293-92E3-6D2514D78C6F}" type="slidenum">
              <a:rPr lang="it-CH" smtClean="0"/>
              <a:pPr/>
              <a:t>‹#›</a:t>
            </a:fld>
            <a:endParaRPr lang="it-CH" dirty="0"/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C07A6B8D-3066-5BC4-1B94-747E81D18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1492"/>
            <a:ext cx="10515600" cy="74131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CH" dirty="0"/>
          </a:p>
        </p:txBody>
      </p:sp>
      <p:pic>
        <p:nvPicPr>
          <p:cNvPr id="4" name="Picture 3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7C68E22F-3639-DF86-0F74-8A4D3C2A72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84" y="306077"/>
            <a:ext cx="1649373" cy="431890"/>
          </a:xfrm>
          <a:prstGeom prst="rect">
            <a:avLst/>
          </a:prstGeom>
        </p:spPr>
      </p:pic>
      <p:pic>
        <p:nvPicPr>
          <p:cNvPr id="14" name="Picture 13" descr="A building with a steeple&#10;&#10;AI-generated content may be incorrect.">
            <a:extLst>
              <a:ext uri="{FF2B5EF4-FFF2-40B4-BE49-F238E27FC236}">
                <a16:creationId xmlns:a16="http://schemas.microsoft.com/office/drawing/2014/main" id="{662F1F20-D343-1CE5-ADB8-C8988CAC51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506" y="-21051"/>
            <a:ext cx="6321121" cy="63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80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footer tower cells 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ABF203F-DAC8-2C76-DD93-33AA5B6648AF}"/>
              </a:ext>
            </a:extLst>
          </p:cNvPr>
          <p:cNvSpPr/>
          <p:nvPr userDrawn="1"/>
        </p:nvSpPr>
        <p:spPr>
          <a:xfrm>
            <a:off x="0" y="0"/>
            <a:ext cx="12192000" cy="5820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0C3766D-8EC8-DBA9-D66F-1F24D4E490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726406"/>
            <a:ext cx="10515600" cy="3875255"/>
          </a:xfrm>
        </p:spPr>
        <p:txBody>
          <a:bodyPr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1600">
                <a:latin typeface="Montserra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it-CH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D0E1FBD-221F-F18C-CC49-AD8BE0FF9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D9E8910-2A65-4D2F-A44E-1D89A8DBB54B}" type="datetimeFigureOut">
              <a:rPr lang="it-CH" smtClean="0"/>
              <a:pPr/>
              <a:t>19.12.2025</a:t>
            </a:fld>
            <a:endParaRPr lang="it-CH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CA5F2E3-514A-5226-6D26-6FCFD94A0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it-CH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1D80DED-43F2-32F6-EDDF-B6AADD463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4E1DC2-8A84-4293-92E3-6D2514D78C6F}" type="slidenum">
              <a:rPr lang="it-CH" smtClean="0"/>
              <a:pPr/>
              <a:t>‹#›</a:t>
            </a:fld>
            <a:endParaRPr lang="it-CH" dirty="0"/>
          </a:p>
        </p:txBody>
      </p:sp>
      <p:sp>
        <p:nvSpPr>
          <p:cNvPr id="14" name="Title 9">
            <a:extLst>
              <a:ext uri="{FF2B5EF4-FFF2-40B4-BE49-F238E27FC236}">
                <a16:creationId xmlns:a16="http://schemas.microsoft.com/office/drawing/2014/main" id="{6B5E384D-60F3-4F29-F5DA-0703B0500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1492"/>
            <a:ext cx="10515600" cy="74131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CH" dirty="0"/>
          </a:p>
        </p:txBody>
      </p:sp>
      <p:pic>
        <p:nvPicPr>
          <p:cNvPr id="15" name="Picture 14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00F6912C-FAEC-284B-5591-D659AE8E81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84" y="306077"/>
            <a:ext cx="1649373" cy="43189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85D9EA6-6260-E3C9-C952-57556DEA7E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7895" y="5882147"/>
            <a:ext cx="575751" cy="839328"/>
          </a:xfrm>
          <a:prstGeom prst="rect">
            <a:avLst/>
          </a:prstGeom>
        </p:spPr>
      </p:pic>
      <p:pic>
        <p:nvPicPr>
          <p:cNvPr id="4" name="Picture 3" descr="A building with a steeple&#10;&#10;AI-generated content may be incorrect.">
            <a:extLst>
              <a:ext uri="{FF2B5EF4-FFF2-40B4-BE49-F238E27FC236}">
                <a16:creationId xmlns:a16="http://schemas.microsoft.com/office/drawing/2014/main" id="{21272387-91FD-2351-AEFE-EA562730EEB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228" y="4461703"/>
            <a:ext cx="2476326" cy="249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688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02C742-0212-57B6-930A-5516C16FA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9949"/>
            <a:ext cx="10515600" cy="9959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it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27FAA7-9B2E-BA9D-E184-7F369E5EB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EC372-A744-2C47-858D-D2F84EFC4A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Montserrat" pitchFamily="2" charset="0"/>
              </a:defRPr>
            </a:lvl1pPr>
          </a:lstStyle>
          <a:p>
            <a:fld id="{5D9E8910-2A65-4D2F-A44E-1D89A8DBB54B}" type="datetimeFigureOut">
              <a:rPr lang="it-CH" smtClean="0"/>
              <a:pPr/>
              <a:t>19.12.2025</a:t>
            </a:fld>
            <a:endParaRPr lang="it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3BC1BB-EBB2-2936-D9DB-C7645C879B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/>
                </a:solidFill>
                <a:latin typeface="Montserrat" pitchFamily="2" charset="0"/>
              </a:defRPr>
            </a:lvl1pPr>
          </a:lstStyle>
          <a:p>
            <a:endParaRPr lang="it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F02C1-45C6-5656-8945-3DFB9D4428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Montserrat" pitchFamily="2" charset="0"/>
              </a:defRPr>
            </a:lvl1pPr>
          </a:lstStyle>
          <a:p>
            <a:fld id="{914E1DC2-8A84-4293-92E3-6D2514D78C6F}" type="slidenum">
              <a:rPr lang="it-CH" smtClean="0"/>
              <a:pPr/>
              <a:t>‹#›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87386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0" r:id="rId2"/>
    <p:sldLayoutId id="2147483662" r:id="rId3"/>
    <p:sldLayoutId id="2147483649" r:id="rId4"/>
    <p:sldLayoutId id="2147483651" r:id="rId5"/>
    <p:sldLayoutId id="2147483652" r:id="rId6"/>
    <p:sldLayoutId id="2147483660" r:id="rId7"/>
    <p:sldLayoutId id="2147483663" r:id="rId8"/>
    <p:sldLayoutId id="2147483661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Montserrat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ontserrat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ontserrat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ontserra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ontserra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ontserra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675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2D3B445F-0017-7409-3C61-77CB86004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726406"/>
            <a:ext cx="10515600" cy="4355418"/>
          </a:xfrm>
        </p:spPr>
        <p:txBody>
          <a:bodyPr/>
          <a:lstStyle/>
          <a:p>
            <a:endParaRPr lang="en-CH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288DAB-6977-9B7E-9FB7-2810A8F40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39487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043B5BB-EC3E-667B-F085-06A7756894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1EEE51-2EEB-41BD-5FAF-5357AA281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1091"/>
            <a:ext cx="10515600" cy="874027"/>
          </a:xfrm>
        </p:spPr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12241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A5D16BE4-A96A-DAF8-3E62-873B391D85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B6760F-2DB6-8E7B-E47F-333584035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13817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4DE71-EE14-8EB1-F01E-3EA2C7EBB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647B6C-4441-D2DA-4DDD-064E7E25AB7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9D35693-B569-1008-5E92-76629260FE5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C52D17-FC34-D542-3CD6-681725AB5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267321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A5F1871D-0E2D-87BF-874A-02BE0CB58F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602527-4EDD-B774-EF40-1683C5CD6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58628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1F18F-2DF2-3C3F-86F0-55F0AFBD4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A1585434-B0E1-0A19-E4B2-4C237C9452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7B6B16-C1D3-04B5-C697-17544EEE7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93225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C79961-C119-3E07-05B8-2FD08F6687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6561841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ngress 2026">
      <a:dk1>
        <a:sysClr val="windowText" lastClr="000000"/>
      </a:dk1>
      <a:lt1>
        <a:sysClr val="window" lastClr="FFFFFF"/>
      </a:lt1>
      <a:dk2>
        <a:srgbClr val="9C243E"/>
      </a:dk2>
      <a:lt2>
        <a:srgbClr val="E7E6E6"/>
      </a:lt2>
      <a:accent1>
        <a:srgbClr val="233567"/>
      </a:accent1>
      <a:accent2>
        <a:srgbClr val="6B9195"/>
      </a:accent2>
      <a:accent3>
        <a:srgbClr val="FEF6ED"/>
      </a:accent3>
      <a:accent4>
        <a:srgbClr val="AFD1DC"/>
      </a:accent4>
      <a:accent5>
        <a:srgbClr val="FEF6ED"/>
      </a:accent5>
      <a:accent6>
        <a:srgbClr val="70AD47"/>
      </a:accent6>
      <a:hlink>
        <a:srgbClr val="233567"/>
      </a:hlink>
      <a:folHlink>
        <a:srgbClr val="6B919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Montserrat</vt:lpstr>
      <vt:lpstr>Montserrat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Nora Elhariri</dc:creator>
  <cp:lastModifiedBy>EADV Communication Team</cp:lastModifiedBy>
  <cp:revision>25</cp:revision>
  <dcterms:created xsi:type="dcterms:W3CDTF">2022-11-16T08:28:01Z</dcterms:created>
  <dcterms:modified xsi:type="dcterms:W3CDTF">2025-12-19T09:19:41Z</dcterms:modified>
</cp:coreProperties>
</file>