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0" r:id="rId3"/>
    <p:sldId id="259" r:id="rId4"/>
    <p:sldId id="271" r:id="rId5"/>
    <p:sldId id="268" r:id="rId6"/>
    <p:sldId id="269" r:id="rId7"/>
    <p:sldId id="263" r:id="rId8"/>
  </p:sldIdLst>
  <p:sldSz cx="12192000" cy="6858000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EEB"/>
    <a:srgbClr val="F5DBBE"/>
    <a:srgbClr val="EE74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>
        <p:scale>
          <a:sx n="125" d="100"/>
          <a:sy n="125" d="100"/>
        </p:scale>
        <p:origin x="7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411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9366FA-3FA1-9A3B-BD43-E47047016A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95ABE5-307D-8160-8907-7212E12AAD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99B7A-FB97-43D0-BB96-B8B77A1A9710}" type="datetimeFigureOut">
              <a:rPr lang="en-CH" smtClean="0"/>
              <a:t>15.10.2025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BD959B-4D6E-CE52-B753-6D4A7FB6D9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994C09-E9F5-CA3C-BB91-C1080690D7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A6EE5-A1EC-4562-BAB0-7CE211668A70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56244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03396-864F-468E-AA80-D82D5ED82B2C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C06B3-06DE-4985-B272-BABA3E4071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13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D0EBFF-14EC-9BC2-9918-31CEF8A4B014}"/>
              </a:ext>
            </a:extLst>
          </p:cNvPr>
          <p:cNvSpPr/>
          <p:nvPr userDrawn="1"/>
        </p:nvSpPr>
        <p:spPr>
          <a:xfrm>
            <a:off x="0" y="3767602"/>
            <a:ext cx="12192000" cy="309039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alpha val="1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64C7AFCB-8087-7745-8C52-E7662E0EAAB8}"/>
              </a:ext>
            </a:extLst>
          </p:cNvPr>
          <p:cNvSpPr/>
          <p:nvPr userDrawn="1"/>
        </p:nvSpPr>
        <p:spPr>
          <a:xfrm>
            <a:off x="4384341" y="886899"/>
            <a:ext cx="7275977" cy="452838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0">
            <a:blip r:embed="rId2"/>
            <a:srcRect/>
            <a:tile tx="3206750" ty="-2063750" sx="70000" sy="70000" flip="none" algn="tr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BD82B1D-3545-8AF9-E77E-2B0B041451A1}"/>
              </a:ext>
            </a:extLst>
          </p:cNvPr>
          <p:cNvGrpSpPr/>
          <p:nvPr userDrawn="1"/>
        </p:nvGrpSpPr>
        <p:grpSpPr>
          <a:xfrm>
            <a:off x="866776" y="1000796"/>
            <a:ext cx="3368465" cy="842258"/>
            <a:chOff x="866776" y="777025"/>
            <a:chExt cx="3368465" cy="842258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4534E3DA-834F-9AB9-CB39-457FA5C6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6776" y="777025"/>
              <a:ext cx="3368465" cy="825274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E7E009F-1F75-01D3-B81D-66EDAFC9ED7A}"/>
                </a:ext>
              </a:extLst>
            </p:cNvPr>
            <p:cNvSpPr txBox="1"/>
            <p:nvPr userDrawn="1"/>
          </p:nvSpPr>
          <p:spPr>
            <a:xfrm>
              <a:off x="1729047" y="1096063"/>
              <a:ext cx="12031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2800" dirty="0">
                  <a:solidFill>
                    <a:schemeClr val="tx2"/>
                  </a:solidFill>
                  <a:latin typeface="Montserrat Medium" pitchFamily="2" charset="0"/>
                </a:rPr>
                <a:t>2026</a:t>
              </a:r>
            </a:p>
          </p:txBody>
        </p:sp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2456CD1C-B0A4-E9F1-231A-FE2B6BAE5A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20699" y="2562872"/>
            <a:ext cx="4829084" cy="159418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151919B-4D65-0C1C-5418-9566738C278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8562" y="2812600"/>
            <a:ext cx="5953658" cy="196543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B8C244C-F4F7-37AF-0216-B3A2C289B3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6776" y="3297359"/>
            <a:ext cx="5107304" cy="99591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</a:t>
            </a:r>
            <a:r>
              <a:rPr lang="en-CH" dirty="0"/>
              <a:t> </a:t>
            </a:r>
            <a:r>
              <a:rPr lang="en-GB" dirty="0"/>
              <a:t>title</a:t>
            </a:r>
            <a:endParaRPr lang="en-CH" dirty="0"/>
          </a:p>
        </p:txBody>
      </p:sp>
      <p:sp>
        <p:nvSpPr>
          <p:cNvPr id="20" name="Content Placeholder 18">
            <a:extLst>
              <a:ext uri="{FF2B5EF4-FFF2-40B4-BE49-F238E27FC236}">
                <a16:creationId xmlns:a16="http://schemas.microsoft.com/office/drawing/2014/main" id="{7BB8BFAC-529F-9EC8-7D5A-4C46ED502E8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90680" y="5532438"/>
            <a:ext cx="1236824" cy="300037"/>
          </a:xfr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</p:spPr>
        <p:txBody>
          <a:bodyPr tIns="108000" bIns="108000" anchor="ctr">
            <a:noAutofit/>
          </a:bodyPr>
          <a:lstStyle>
            <a:lvl1pPr marL="0" indent="0">
              <a:buNone/>
              <a:defRPr lang="en-CH" sz="1800" b="0" kern="1200" dirty="0">
                <a:solidFill>
                  <a:schemeClr val="accent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CH" dirty="0"/>
              <a:t>Speaker</a:t>
            </a:r>
          </a:p>
        </p:txBody>
      </p:sp>
      <p:sp>
        <p:nvSpPr>
          <p:cNvPr id="23" name="Content Placeholder 21">
            <a:extLst>
              <a:ext uri="{FF2B5EF4-FFF2-40B4-BE49-F238E27FC236}">
                <a16:creationId xmlns:a16="http://schemas.microsoft.com/office/drawing/2014/main" id="{0B5AE701-B5AD-6E54-2F72-E47133B39A8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575680" y="5532438"/>
            <a:ext cx="4084638" cy="300037"/>
          </a:xfrm>
        </p:spPr>
        <p:txBody>
          <a:bodyPr anchor="ctr"/>
          <a:lstStyle>
            <a:lvl1pPr marL="0" indent="0" algn="r">
              <a:buNone/>
              <a:defRPr lang="en-GB" sz="1800" b="0" kern="1200" dirty="0" smtClean="0">
                <a:solidFill>
                  <a:schemeClr val="accent1"/>
                </a:solidFill>
                <a:latin typeface="Montserrat" pitchFamily="2" charset="0"/>
                <a:ea typeface="+mj-ea"/>
                <a:cs typeface="+mj-cs"/>
              </a:defRPr>
            </a:lvl1pPr>
            <a:lvl2pPr marL="457200" indent="0">
              <a:buNone/>
              <a:defRPr lang="en-GB" sz="1800" b="0" kern="1200" dirty="0" smtClean="0">
                <a:solidFill>
                  <a:schemeClr val="accent1"/>
                </a:solidFill>
                <a:latin typeface="Montserrat" pitchFamily="2" charset="0"/>
                <a:ea typeface="+mj-ea"/>
                <a:cs typeface="+mj-cs"/>
              </a:defRPr>
            </a:lvl2pPr>
            <a:lvl3pPr marL="914400" indent="0">
              <a:buNone/>
              <a:defRPr lang="en-GB" sz="1800" b="0" kern="1200" dirty="0" smtClean="0">
                <a:solidFill>
                  <a:schemeClr val="accent1"/>
                </a:solidFill>
                <a:latin typeface="Montserrat" pitchFamily="2" charset="0"/>
                <a:ea typeface="+mj-ea"/>
                <a:cs typeface="+mj-cs"/>
              </a:defRPr>
            </a:lvl3pPr>
            <a:lvl4pPr marL="1371600" indent="0">
              <a:buNone/>
              <a:defRPr lang="en-GB" sz="1800" b="0" kern="1200" dirty="0" smtClean="0">
                <a:solidFill>
                  <a:schemeClr val="accent1"/>
                </a:solidFill>
                <a:latin typeface="Montserrat" pitchFamily="2" charset="0"/>
                <a:ea typeface="+mj-ea"/>
                <a:cs typeface="+mj-cs"/>
              </a:defRPr>
            </a:lvl4pPr>
            <a:lvl5pPr marL="1828800" indent="0">
              <a:buNone/>
              <a:defRPr lang="en-CH" sz="1800" b="0" kern="1200" dirty="0">
                <a:solidFill>
                  <a:schemeClr val="accent1"/>
                </a:solidFill>
                <a:latin typeface="Montserrat" pitchFamily="2" charset="0"/>
                <a:ea typeface="+mj-ea"/>
                <a:cs typeface="+mj-cs"/>
              </a:defRPr>
            </a:lvl5pPr>
          </a:lstStyle>
          <a:p>
            <a:pPr lvl="0"/>
            <a:r>
              <a:rPr lang="en-CH" dirty="0"/>
              <a:t>Date, time</a:t>
            </a:r>
          </a:p>
        </p:txBody>
      </p:sp>
    </p:spTree>
    <p:extLst>
      <p:ext uri="{BB962C8B-B14F-4D97-AF65-F5344CB8AC3E}">
        <p14:creationId xmlns:p14="http://schemas.microsoft.com/office/powerpoint/2010/main" val="3640433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EDB6885-B850-40F3-4A1C-7B0E97809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8740" y="-1434670"/>
            <a:ext cx="12430740" cy="828716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8FF6B6B5-31B8-57CA-7F0F-EB79D1A8E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341121"/>
            <a:ext cx="10515600" cy="5362098"/>
          </a:xfrm>
        </p:spPr>
        <p:txBody>
          <a:bodyPr>
            <a:norm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t-CH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761C8B2-404C-D6B7-3B09-531022ED7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9E8910-2A65-4D2F-A44E-1D89A8DBB54B}" type="datetimeFigureOut">
              <a:rPr lang="it-CH" smtClean="0"/>
              <a:pPr/>
              <a:t>15.10.2025</a:t>
            </a:fld>
            <a:endParaRPr lang="it-CH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E23E27-6579-958D-FEB2-CAC040DAB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CH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E28FB3-D4C4-2FFC-9C40-36A83275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4E1DC2-8A84-4293-92E3-6D2514D78C6F}" type="slidenum">
              <a:rPr lang="it-CH" smtClean="0"/>
              <a:pPr/>
              <a:t>‹#›</a:t>
            </a:fld>
            <a:endParaRPr lang="it-CH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CC784CE-4518-4C4E-5830-D8923E615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475"/>
            <a:ext cx="10515600" cy="68022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CH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A202E1-1792-9E02-F248-B2F2575DE75B}"/>
              </a:ext>
            </a:extLst>
          </p:cNvPr>
          <p:cNvSpPr/>
          <p:nvPr userDrawn="1"/>
        </p:nvSpPr>
        <p:spPr>
          <a:xfrm flipH="1">
            <a:off x="1" y="0"/>
            <a:ext cx="333890" cy="6858000"/>
          </a:xfrm>
          <a:prstGeom prst="rect">
            <a:avLst/>
          </a:prstGeom>
          <a:solidFill>
            <a:srgbClr val="DAEE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rgbClr val="F5DBBE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D50AC81-7D09-250D-86BF-8D88D389872B}"/>
              </a:ext>
            </a:extLst>
          </p:cNvPr>
          <p:cNvGrpSpPr/>
          <p:nvPr userDrawn="1"/>
        </p:nvGrpSpPr>
        <p:grpSpPr>
          <a:xfrm>
            <a:off x="838200" y="6332611"/>
            <a:ext cx="1587199" cy="388864"/>
            <a:chOff x="838200" y="136525"/>
            <a:chExt cx="1587199" cy="388864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15E2C9B7-E05E-131E-E9FF-8B4DC5667C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8200" y="136525"/>
              <a:ext cx="1587199" cy="388864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E96623A-F6E5-F6A7-AA63-B3C73C079871}"/>
                </a:ext>
              </a:extLst>
            </p:cNvPr>
            <p:cNvSpPr txBox="1"/>
            <p:nvPr userDrawn="1"/>
          </p:nvSpPr>
          <p:spPr>
            <a:xfrm>
              <a:off x="1288288" y="302768"/>
              <a:ext cx="7112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CH" sz="1400" dirty="0">
                  <a:solidFill>
                    <a:srgbClr val="DAEEEB"/>
                  </a:solidFill>
                  <a:latin typeface="Montserrat Medium" pitchFamily="2" charset="0"/>
                </a:rPr>
                <a:t>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344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C2C65271-0FC1-642E-F152-21C732D59204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ound2DiagRect">
            <a:avLst>
              <a:gd name="adj1" fmla="val 15548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rgbClr val="E6635A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520A2C-9BBB-23F5-5A17-03BFACFCBF09}"/>
              </a:ext>
            </a:extLst>
          </p:cNvPr>
          <p:cNvSpPr/>
          <p:nvPr userDrawn="1"/>
        </p:nvSpPr>
        <p:spPr>
          <a:xfrm>
            <a:off x="0" y="3767602"/>
            <a:ext cx="12192000" cy="309039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alpha val="1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761C8B2-404C-D6B7-3B09-531022ED7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9E8910-2A65-4D2F-A44E-1D89A8DBB54B}" type="datetimeFigureOut">
              <a:rPr lang="it-CH" smtClean="0"/>
              <a:pPr/>
              <a:t>15.10.2025</a:t>
            </a:fld>
            <a:endParaRPr lang="it-CH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E23E27-6579-958D-FEB2-CAC040DAB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CH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E28FB3-D4C4-2FFC-9C40-36A83275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4E1DC2-8A84-4293-92E3-6D2514D78C6F}" type="slidenum">
              <a:rPr lang="it-CH" smtClean="0"/>
              <a:pPr/>
              <a:t>‹#›</a:t>
            </a:fld>
            <a:endParaRPr lang="it-CH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A1AEFD3-1B44-BED3-A519-2F440746B99A}"/>
              </a:ext>
            </a:extLst>
          </p:cNvPr>
          <p:cNvGrpSpPr/>
          <p:nvPr userDrawn="1"/>
        </p:nvGrpSpPr>
        <p:grpSpPr>
          <a:xfrm>
            <a:off x="838200" y="6332611"/>
            <a:ext cx="1587199" cy="388864"/>
            <a:chOff x="838200" y="136525"/>
            <a:chExt cx="1587199" cy="388864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1945EEF2-90CA-67F5-12D2-86A0E965AD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38200" y="136525"/>
              <a:ext cx="1587199" cy="38886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E97C33-6DA9-22C7-D053-5DBD6CC595DA}"/>
                </a:ext>
              </a:extLst>
            </p:cNvPr>
            <p:cNvSpPr txBox="1"/>
            <p:nvPr userDrawn="1"/>
          </p:nvSpPr>
          <p:spPr>
            <a:xfrm>
              <a:off x="1288288" y="302768"/>
              <a:ext cx="7112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CH" sz="1400" dirty="0">
                  <a:solidFill>
                    <a:schemeClr val="accent1"/>
                  </a:solidFill>
                  <a:latin typeface="Montserrat Medium" pitchFamily="2" charset="0"/>
                </a:rPr>
                <a:t>2026</a:t>
              </a:r>
            </a:p>
          </p:txBody>
        </p:sp>
      </p:grpSp>
      <p:sp>
        <p:nvSpPr>
          <p:cNvPr id="16" name="Subtitle 2">
            <a:extLst>
              <a:ext uri="{FF2B5EF4-FFF2-40B4-BE49-F238E27FC236}">
                <a16:creationId xmlns:a16="http://schemas.microsoft.com/office/drawing/2014/main" id="{2ED47B02-7630-1E2D-8E8F-0406A86FBC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341121"/>
            <a:ext cx="10515600" cy="5362098"/>
          </a:xfrm>
        </p:spPr>
        <p:txBody>
          <a:bodyPr>
            <a:norm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t-CH" dirty="0"/>
          </a:p>
        </p:txBody>
      </p:sp>
      <p:sp>
        <p:nvSpPr>
          <p:cNvPr id="17" name="Title 9">
            <a:extLst>
              <a:ext uri="{FF2B5EF4-FFF2-40B4-BE49-F238E27FC236}">
                <a16:creationId xmlns:a16="http://schemas.microsoft.com/office/drawing/2014/main" id="{9581D317-E7C3-E733-F12C-B45E26FDC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475"/>
            <a:ext cx="10515600" cy="68022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66252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yati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0CADC5-D9FA-1BA7-7EF3-E331CC94F8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5798" y="-961277"/>
            <a:ext cx="12430740" cy="82871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AFC9FB-459A-30D9-E0D8-B8347AEEB326}"/>
              </a:ext>
            </a:extLst>
          </p:cNvPr>
          <p:cNvSpPr/>
          <p:nvPr userDrawn="1"/>
        </p:nvSpPr>
        <p:spPr>
          <a:xfrm>
            <a:off x="333890" y="0"/>
            <a:ext cx="1039751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C05647-8F2C-A35F-2D76-AFA9454996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33890" y="0"/>
            <a:ext cx="1039751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8CD2280-5C88-302C-6B3D-905A149A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8910-2A65-4D2F-A44E-1D89A8DBB54B}" type="datetimeFigureOut">
              <a:rPr lang="it-CH" smtClean="0"/>
              <a:pPr/>
              <a:t>15.10.2025</a:t>
            </a:fld>
            <a:endParaRPr lang="it-CH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22AC184-2ACA-8843-45F2-40D2EC9B1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B542F6C-415C-E216-8885-61205F3EC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4E1DC2-8A84-4293-92E3-6D2514D78C6F}" type="slidenum">
              <a:rPr lang="it-CH" smtClean="0"/>
              <a:pPr/>
              <a:t>‹#›</a:t>
            </a:fld>
            <a:endParaRPr lang="it-CH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B565AF2-4C6C-B191-0567-77EBFB283C39}"/>
              </a:ext>
            </a:extLst>
          </p:cNvPr>
          <p:cNvGrpSpPr/>
          <p:nvPr userDrawn="1"/>
        </p:nvGrpSpPr>
        <p:grpSpPr>
          <a:xfrm>
            <a:off x="838200" y="6332611"/>
            <a:ext cx="1587199" cy="388864"/>
            <a:chOff x="838200" y="136525"/>
            <a:chExt cx="1587199" cy="388864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C8AC628D-018E-E411-06C0-17E12C49FB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8200" y="136525"/>
              <a:ext cx="1587199" cy="38886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9F0C3B-67B7-0AFE-0EC4-9C04D6BD7B02}"/>
                </a:ext>
              </a:extLst>
            </p:cNvPr>
            <p:cNvSpPr txBox="1"/>
            <p:nvPr userDrawn="1"/>
          </p:nvSpPr>
          <p:spPr>
            <a:xfrm>
              <a:off x="1288288" y="302768"/>
              <a:ext cx="7112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CH" sz="1400" dirty="0">
                  <a:solidFill>
                    <a:schemeClr val="accent1"/>
                  </a:solidFill>
                  <a:latin typeface="Montserrat Medium" pitchFamily="2" charset="0"/>
                </a:rPr>
                <a:t>2026</a:t>
              </a:r>
            </a:p>
          </p:txBody>
        </p:sp>
      </p:grpSp>
      <p:sp>
        <p:nvSpPr>
          <p:cNvPr id="15" name="Subtitle 2">
            <a:extLst>
              <a:ext uri="{FF2B5EF4-FFF2-40B4-BE49-F238E27FC236}">
                <a16:creationId xmlns:a16="http://schemas.microsoft.com/office/drawing/2014/main" id="{9EBC7397-99C4-91C0-B672-B5C530F21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341121"/>
            <a:ext cx="9512808" cy="5362098"/>
          </a:xfrm>
        </p:spPr>
        <p:txBody>
          <a:bodyPr>
            <a:norm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t-CH" dirty="0"/>
          </a:p>
        </p:txBody>
      </p:sp>
      <p:sp>
        <p:nvSpPr>
          <p:cNvPr id="16" name="Title 9">
            <a:extLst>
              <a:ext uri="{FF2B5EF4-FFF2-40B4-BE49-F238E27FC236}">
                <a16:creationId xmlns:a16="http://schemas.microsoft.com/office/drawing/2014/main" id="{F94280BF-028D-16AF-319D-2D09612C4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475"/>
            <a:ext cx="9512808" cy="68022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12626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C9DA3D-8547-7977-FFB7-B80AD87EC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0" y="3217589"/>
            <a:ext cx="12248419" cy="816561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BE3FB79-3582-EF25-36EB-000A96FF87E5}"/>
              </a:ext>
            </a:extLst>
          </p:cNvPr>
          <p:cNvSpPr/>
          <p:nvPr userDrawn="1"/>
        </p:nvSpPr>
        <p:spPr>
          <a:xfrm>
            <a:off x="4241" y="6220919"/>
            <a:ext cx="12192000" cy="637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5274DB-8A21-CB73-BF38-85F915C2F944}"/>
              </a:ext>
            </a:extLst>
          </p:cNvPr>
          <p:cNvSpPr/>
          <p:nvPr userDrawn="1"/>
        </p:nvSpPr>
        <p:spPr>
          <a:xfrm>
            <a:off x="0" y="-1"/>
            <a:ext cx="12192000" cy="6219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1ADB2E-3382-4917-3099-24D7BCAE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9E8910-2A65-4D2F-A44E-1D89A8DBB54B}" type="datetimeFigureOut">
              <a:rPr lang="it-CH" smtClean="0"/>
              <a:pPr/>
              <a:t>15.10.2025</a:t>
            </a:fld>
            <a:endParaRPr lang="it-CH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C68890-5E51-E181-FDFE-BEC06DD75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CH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AA1E21-6D28-0A47-B728-6EE737E70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4E1DC2-8A84-4293-92E3-6D2514D78C6F}" type="slidenum">
              <a:rPr lang="it-CH" smtClean="0"/>
              <a:pPr/>
              <a:t>‹#›</a:t>
            </a:fld>
            <a:endParaRPr lang="it-CH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495F9B-384C-4C03-69E4-03E838213F05}"/>
              </a:ext>
            </a:extLst>
          </p:cNvPr>
          <p:cNvGrpSpPr/>
          <p:nvPr userDrawn="1"/>
        </p:nvGrpSpPr>
        <p:grpSpPr>
          <a:xfrm>
            <a:off x="838200" y="6332611"/>
            <a:ext cx="1587199" cy="388864"/>
            <a:chOff x="838200" y="136525"/>
            <a:chExt cx="1587199" cy="388864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C329208F-C7F0-37B3-9AD5-84B2E82FBE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8200" y="136525"/>
              <a:ext cx="1587199" cy="38886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5F6148-6499-5C43-9CEE-5426D6CF2BB7}"/>
                </a:ext>
              </a:extLst>
            </p:cNvPr>
            <p:cNvSpPr txBox="1"/>
            <p:nvPr userDrawn="1"/>
          </p:nvSpPr>
          <p:spPr>
            <a:xfrm>
              <a:off x="1288288" y="302768"/>
              <a:ext cx="7112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CH" sz="1400" dirty="0">
                  <a:solidFill>
                    <a:schemeClr val="bg1"/>
                  </a:solidFill>
                  <a:latin typeface="Montserrat Medium" pitchFamily="2" charset="0"/>
                </a:rPr>
                <a:t>2026</a:t>
              </a:r>
            </a:p>
          </p:txBody>
        </p:sp>
      </p:grpSp>
      <p:sp>
        <p:nvSpPr>
          <p:cNvPr id="16" name="Subtitle 2">
            <a:extLst>
              <a:ext uri="{FF2B5EF4-FFF2-40B4-BE49-F238E27FC236}">
                <a16:creationId xmlns:a16="http://schemas.microsoft.com/office/drawing/2014/main" id="{206CAFD5-80B5-1AF4-EBA4-DC733CCF8A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341121"/>
            <a:ext cx="10515600" cy="5362098"/>
          </a:xfrm>
        </p:spPr>
        <p:txBody>
          <a:bodyPr>
            <a:norm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t-CH" dirty="0"/>
          </a:p>
        </p:txBody>
      </p:sp>
      <p:sp>
        <p:nvSpPr>
          <p:cNvPr id="17" name="Title 9">
            <a:extLst>
              <a:ext uri="{FF2B5EF4-FFF2-40B4-BE49-F238E27FC236}">
                <a16:creationId xmlns:a16="http://schemas.microsoft.com/office/drawing/2014/main" id="{EC90588B-5897-72DB-7538-5DA5703D7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475"/>
            <a:ext cx="10515600" cy="68022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18653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568738-176F-0642-9E0D-50EB6D9E16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0" y="3217589"/>
            <a:ext cx="12248419" cy="81656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97944B-755D-FF3C-AC3B-E2B13EF8BBDE}"/>
              </a:ext>
            </a:extLst>
          </p:cNvPr>
          <p:cNvSpPr/>
          <p:nvPr userDrawn="1"/>
        </p:nvSpPr>
        <p:spPr>
          <a:xfrm>
            <a:off x="4241" y="6220919"/>
            <a:ext cx="12192000" cy="637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582D3A-5CE8-455D-51BF-718EF46AAFA9}"/>
              </a:ext>
            </a:extLst>
          </p:cNvPr>
          <p:cNvSpPr/>
          <p:nvPr userDrawn="1"/>
        </p:nvSpPr>
        <p:spPr>
          <a:xfrm>
            <a:off x="0" y="-1"/>
            <a:ext cx="12192000" cy="6219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ADFF1-1D2C-F73A-C613-11E32D1DBA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30042"/>
            <a:ext cx="5181600" cy="5058319"/>
          </a:xfrm>
        </p:spPr>
        <p:txBody>
          <a:bodyPr/>
          <a:lstStyle>
            <a:lvl1pPr>
              <a:defRPr>
                <a:latin typeface="Montserrat" pitchFamily="2" charset="0"/>
              </a:defRPr>
            </a:lvl1pPr>
            <a:lvl2pPr>
              <a:defRPr>
                <a:latin typeface="Montserrat" pitchFamily="2" charset="0"/>
              </a:defRPr>
            </a:lvl2pPr>
            <a:lvl3pPr>
              <a:defRPr>
                <a:latin typeface="Montserrat" pitchFamily="2" charset="0"/>
              </a:defRPr>
            </a:lvl3pPr>
            <a:lvl4pPr>
              <a:defRPr>
                <a:latin typeface="Montserrat" pitchFamily="2" charset="0"/>
              </a:defRPr>
            </a:lvl4pPr>
            <a:lvl5pPr>
              <a:defRPr>
                <a:latin typeface="Montserrat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E532E9-B9A7-280C-56AD-CEC7846FD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30042"/>
            <a:ext cx="5181600" cy="5058321"/>
          </a:xfrm>
        </p:spPr>
        <p:txBody>
          <a:bodyPr/>
          <a:lstStyle>
            <a:lvl1pPr>
              <a:defRPr>
                <a:latin typeface="Montserrat" pitchFamily="2" charset="0"/>
              </a:defRPr>
            </a:lvl1pPr>
            <a:lvl2pPr>
              <a:defRPr>
                <a:latin typeface="Montserrat" pitchFamily="2" charset="0"/>
              </a:defRPr>
            </a:lvl2pPr>
            <a:lvl3pPr>
              <a:defRPr>
                <a:latin typeface="Montserrat" pitchFamily="2" charset="0"/>
              </a:defRPr>
            </a:lvl3pPr>
            <a:lvl4pPr>
              <a:defRPr>
                <a:latin typeface="Montserrat" pitchFamily="2" charset="0"/>
              </a:defRPr>
            </a:lvl4pPr>
            <a:lvl5pPr>
              <a:defRPr>
                <a:latin typeface="Montserrat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CH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336235A-A27B-829F-C54B-3F1313237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9E8910-2A65-4D2F-A44E-1D89A8DBB54B}" type="datetimeFigureOut">
              <a:rPr lang="it-CH" smtClean="0"/>
              <a:pPr/>
              <a:t>15.10.2025</a:t>
            </a:fld>
            <a:endParaRPr lang="it-CH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7823B87-7C68-53DC-5779-498E6273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CH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001EE2F-D6FC-4305-E3C8-052ED4344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4E1DC2-8A84-4293-92E3-6D2514D78C6F}" type="slidenum">
              <a:rPr lang="it-CH" smtClean="0"/>
              <a:pPr/>
              <a:t>‹#›</a:t>
            </a:fld>
            <a:endParaRPr lang="it-CH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6764AB-5916-C04C-FB41-725B5EF9E3C0}"/>
              </a:ext>
            </a:extLst>
          </p:cNvPr>
          <p:cNvGrpSpPr/>
          <p:nvPr userDrawn="1"/>
        </p:nvGrpSpPr>
        <p:grpSpPr>
          <a:xfrm>
            <a:off x="838200" y="6332611"/>
            <a:ext cx="1587199" cy="388864"/>
            <a:chOff x="838200" y="136525"/>
            <a:chExt cx="1587199" cy="388864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7A4AC3BA-19AC-BAA9-DE03-79C52E8C84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8200" y="136525"/>
              <a:ext cx="1587199" cy="38886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FFB540-6A89-1D36-A5FB-5E0CD3649E45}"/>
                </a:ext>
              </a:extLst>
            </p:cNvPr>
            <p:cNvSpPr txBox="1"/>
            <p:nvPr userDrawn="1"/>
          </p:nvSpPr>
          <p:spPr>
            <a:xfrm>
              <a:off x="1288288" y="302768"/>
              <a:ext cx="7112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CH" sz="1400" dirty="0">
                  <a:solidFill>
                    <a:schemeClr val="bg1"/>
                  </a:solidFill>
                  <a:latin typeface="Montserrat Medium" pitchFamily="2" charset="0"/>
                </a:rPr>
                <a:t>2026</a:t>
              </a:r>
            </a:p>
          </p:txBody>
        </p:sp>
      </p:grpSp>
      <p:sp>
        <p:nvSpPr>
          <p:cNvPr id="18" name="Title 17">
            <a:extLst>
              <a:ext uri="{FF2B5EF4-FFF2-40B4-BE49-F238E27FC236}">
                <a16:creationId xmlns:a16="http://schemas.microsoft.com/office/drawing/2014/main" id="{61278D83-53C2-719C-6153-A023B10EE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475"/>
            <a:ext cx="10515600" cy="680223"/>
          </a:xfrm>
        </p:spPr>
        <p:txBody>
          <a:bodyPr/>
          <a:lstStyle>
            <a:lvl1pPr>
              <a:defRPr lang="en-GB" sz="2800" b="1" kern="1200" dirty="0" smtClean="0">
                <a:solidFill>
                  <a:schemeClr val="accent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n-GB" dirty="0"/>
              <a:t>Click to edit Master title style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57664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817A240-C1C6-D815-E598-FADB77F131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9370" y="-1062682"/>
            <a:ext cx="12430740" cy="828716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DB3C2D1-16CF-9CE1-B21D-8E7080FE281D}"/>
              </a:ext>
            </a:extLst>
          </p:cNvPr>
          <p:cNvSpPr/>
          <p:nvPr userDrawn="1"/>
        </p:nvSpPr>
        <p:spPr>
          <a:xfrm rot="5400000">
            <a:off x="117280" y="-798000"/>
            <a:ext cx="9112638" cy="93472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C3A6A45-F60B-98C5-179A-F7701FF640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20699" y="2831170"/>
            <a:ext cx="4829084" cy="159418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06AE0A7-560F-4B3D-6BCA-FDAE4DFBCA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562" y="3080898"/>
            <a:ext cx="5953658" cy="196543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580AB31-1FEA-8DF9-3F9C-F39013341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6776" y="3623255"/>
            <a:ext cx="5455444" cy="99591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CH" dirty="0"/>
            </a:br>
            <a:r>
              <a:rPr lang="en-GB" dirty="0"/>
              <a:t>title style</a:t>
            </a:r>
            <a:endParaRPr lang="en-CH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A726B3-BD85-5DCB-4C19-F1BBA7DAF585}"/>
              </a:ext>
            </a:extLst>
          </p:cNvPr>
          <p:cNvGrpSpPr/>
          <p:nvPr userDrawn="1"/>
        </p:nvGrpSpPr>
        <p:grpSpPr>
          <a:xfrm>
            <a:off x="866776" y="1000796"/>
            <a:ext cx="3368465" cy="842258"/>
            <a:chOff x="866776" y="777025"/>
            <a:chExt cx="3368465" cy="842258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CD3CB6D4-F5E5-5293-D46D-FA740A0E50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6776" y="777025"/>
              <a:ext cx="3368465" cy="82527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A69F37C-1EB7-4712-BF65-C55AE3FFA17D}"/>
                </a:ext>
              </a:extLst>
            </p:cNvPr>
            <p:cNvSpPr txBox="1"/>
            <p:nvPr userDrawn="1"/>
          </p:nvSpPr>
          <p:spPr>
            <a:xfrm>
              <a:off x="1729047" y="1096063"/>
              <a:ext cx="12031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2800" dirty="0">
                  <a:solidFill>
                    <a:schemeClr val="tx2"/>
                  </a:solidFill>
                  <a:latin typeface="Montserrat Medium" pitchFamily="2" charset="0"/>
                </a:rPr>
                <a:t>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985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02C742-0212-57B6-930A-5516C16FA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49"/>
            <a:ext cx="10515600" cy="995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t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7FAA7-9B2E-BA9D-E184-7F369E5EB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EC372-A744-2C47-858D-D2F84EFC4A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00528" y="6356350"/>
            <a:ext cx="880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fld id="{5D9E8910-2A65-4D2F-A44E-1D89A8DBB54B}" type="datetimeFigureOut">
              <a:rPr lang="it-CH" smtClean="0"/>
              <a:pPr/>
              <a:t>15.10.2025</a:t>
            </a:fld>
            <a:endParaRPr lang="it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BC1BB-EBB2-2936-D9DB-C7645C879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endParaRPr lang="it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F02C1-45C6-5656-8945-3DFB9D442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fld id="{914E1DC2-8A84-4293-92E3-6D2514D78C6F}" type="slidenum">
              <a:rPr lang="it-CH" smtClean="0"/>
              <a:pPr/>
              <a:t>‹#›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873860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60" r:id="rId3"/>
    <p:sldLayoutId id="2147483649" r:id="rId4"/>
    <p:sldLayoutId id="2147483651" r:id="rId5"/>
    <p:sldLayoutId id="2147483652" r:id="rId6"/>
    <p:sldLayoutId id="214748365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C9CE63-F60B-1C51-B49F-EEED35B73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Presentation 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ED367B-2276-0A5F-DB62-1A61CC71903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90680" y="5543957"/>
            <a:ext cx="6826856" cy="276999"/>
          </a:xfrm>
          <a:noFill/>
        </p:spPr>
        <p:txBody>
          <a:bodyPr wrap="square" tIns="0" bIns="0">
            <a:spAutoFit/>
          </a:bodyPr>
          <a:lstStyle/>
          <a:p>
            <a:pPr>
              <a:lnSpc>
                <a:spcPct val="100000"/>
              </a:lnSpc>
            </a:pPr>
            <a:endParaRPr lang="en-CH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188B788-C8F2-5697-A4EC-E704F8BF8F4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615675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4C0C92E6-DD62-6EC1-BB2F-6C27EDDC0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4D19BF-51EB-DF32-820B-DB91047FA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312241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06E5273B-A2A8-5D30-D88C-9DCD3E4092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642E6A-73EC-A26B-693D-9CE3EE47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39487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D8C30-8B87-950B-F064-5B931E655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045682A-D1CA-B138-0AEC-CB09D75518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5AE2E0-097A-68C4-3DD9-89505C9FE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44757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DBB32B23-51C4-5D3D-3D0B-9822B87CB7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552BBA-D78B-B449-5983-1E6F0DC81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13817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DE71-EE14-8EB1-F01E-3EA2C7EBB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648F3F-5949-9136-113A-213D8BBE4A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2EE30C-FAB6-E4FB-DADF-73CC75B8B7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67321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FA881D-4CFB-3187-C7B8-F82696F1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Thank you and closing line</a:t>
            </a:r>
          </a:p>
        </p:txBody>
      </p:sp>
    </p:spTree>
    <p:extLst>
      <p:ext uri="{BB962C8B-B14F-4D97-AF65-F5344CB8AC3E}">
        <p14:creationId xmlns:p14="http://schemas.microsoft.com/office/powerpoint/2010/main" val="1656184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ymposium 2025">
      <a:dk1>
        <a:sysClr val="windowText" lastClr="000000"/>
      </a:dk1>
      <a:lt1>
        <a:sysClr val="window" lastClr="FFFFFF"/>
      </a:lt1>
      <a:dk2>
        <a:srgbClr val="9C243E"/>
      </a:dk2>
      <a:lt2>
        <a:srgbClr val="E7E6E6"/>
      </a:lt2>
      <a:accent1>
        <a:srgbClr val="155AC1"/>
      </a:accent1>
      <a:accent2>
        <a:srgbClr val="FBEAB4"/>
      </a:accent2>
      <a:accent3>
        <a:srgbClr val="295E6A"/>
      </a:accent3>
      <a:accent4>
        <a:srgbClr val="AFD1DC"/>
      </a:accent4>
      <a:accent5>
        <a:srgbClr val="FEF6ED"/>
      </a:accent5>
      <a:accent6>
        <a:srgbClr val="70AD47"/>
      </a:accent6>
      <a:hlink>
        <a:srgbClr val="E6635A"/>
      </a:hlink>
      <a:folHlink>
        <a:srgbClr val="E6635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Widescreen</PresentationFormat>
  <Paragraphs>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Montserrat</vt:lpstr>
      <vt:lpstr>Montserrat Medium</vt:lpstr>
      <vt:lpstr>Montserrat SemiBold</vt:lpstr>
      <vt:lpstr>Office Theme</vt:lpstr>
      <vt:lpstr>Presentation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and closing 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Nora Elhariri</dc:creator>
  <cp:lastModifiedBy>EADV Communication Team</cp:lastModifiedBy>
  <cp:revision>28</cp:revision>
  <dcterms:created xsi:type="dcterms:W3CDTF">2022-11-16T08:28:01Z</dcterms:created>
  <dcterms:modified xsi:type="dcterms:W3CDTF">2025-10-15T13:58:22Z</dcterms:modified>
</cp:coreProperties>
</file>