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70" r:id="rId4"/>
    <p:sldId id="268" r:id="rId5"/>
    <p:sldId id="269" r:id="rId6"/>
    <p:sldId id="264" r:id="rId7"/>
    <p:sldId id="271" r:id="rId8"/>
    <p:sldId id="263" r:id="rId9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567"/>
    <a:srgbClr val="EE7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83" d="100"/>
          <a:sy n="83" d="100"/>
        </p:scale>
        <p:origin x="40" y="7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3396-864F-468E-AA80-D82D5ED82B2C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C06B3-06DE-4985-B272-BABA3E407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3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5A397F6-4A4D-FF70-BDA2-FEB9C3D4B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627" y="2807855"/>
            <a:ext cx="8226362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H" dirty="0"/>
              <a:t>PRESENTATION TITLE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AE86C86-CDD3-AF44-8D77-43B9D9C50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" y="738119"/>
            <a:ext cx="2493269" cy="658369"/>
          </a:xfrm>
          <a:prstGeom prst="rect">
            <a:avLst/>
          </a:prstGeom>
        </p:spPr>
      </p:pic>
      <p:pic>
        <p:nvPicPr>
          <p:cNvPr id="3" name="Picture 2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C4AA9CE2-A255-D6A4-9D9F-EA13F5A66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7" y="-1436264"/>
            <a:ext cx="8236873" cy="8379325"/>
          </a:xfrm>
          <a:prstGeom prst="rect">
            <a:avLst/>
          </a:prstGeom>
        </p:spPr>
      </p:pic>
      <p:pic>
        <p:nvPicPr>
          <p:cNvPr id="11" name="Picture 10" descr="A white tower with a black background&#10;&#10;Description automatically generated">
            <a:extLst>
              <a:ext uri="{FF2B5EF4-FFF2-40B4-BE49-F238E27FC236}">
                <a16:creationId xmlns:a16="http://schemas.microsoft.com/office/drawing/2014/main" id="{07792A45-35FE-69DD-5053-CBED814E5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6" y="4534053"/>
            <a:ext cx="1234174" cy="1562308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A291CDC-D7AB-252A-9D80-84085302EE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63" y="5280639"/>
            <a:ext cx="4672231" cy="7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8567987C-C26F-B170-965A-7E8F6D7F3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3" y="-1508381"/>
            <a:ext cx="5625895" cy="572319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FF6B6B5-31B8-57CA-7F0F-EB79D1A8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95457"/>
            <a:ext cx="10515600" cy="439776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61C8B2-404C-D6B7-3B09-531022ED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E23E27-6579-958D-FEB2-CAC040DA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C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28FB3-D4C4-2FFC-9C40-36A83275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CC784CE-4518-4C4E-5830-D8923E61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E24F052-F271-9005-C82E-3F09C3462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5" y="299038"/>
            <a:ext cx="1627668" cy="4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 with blue sides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3EB48F7A-1522-BB05-81BB-9158B7C63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73" y="-1521325"/>
            <a:ext cx="8236873" cy="8379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C05647-8F2C-A35F-2D76-AFA9454996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3890" y="0"/>
            <a:ext cx="103975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A75A35D-7C0A-868B-7CAD-335EE4335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5" y="299038"/>
            <a:ext cx="1627668" cy="4298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19F40D55-D6CD-9F40-7410-8129D19492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4" y="306077"/>
            <a:ext cx="1649373" cy="43189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945F663-8202-8517-74C7-1CB11F30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95457"/>
            <a:ext cx="10515600" cy="439776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CH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7C8374A-5036-A9D9-BD19-9A3E1EB1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8910-2A65-4D2F-A44E-1D89A8DBB54B}" type="datetimeFigureOut">
              <a:rPr lang="it-CH" smtClean="0"/>
              <a:pPr/>
              <a:t>29.11.2024</a:t>
            </a:fld>
            <a:endParaRPr lang="it-CH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F3FE6BF-96C6-B28A-75E8-A6B921A1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1C4E3C4-07D2-B400-3097-E7FB869B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DC2-8A84-4293-92E3-6D2514D78C6F}" type="slidenum">
              <a:rPr lang="it-CH" smtClean="0"/>
              <a:pPr/>
              <a:t>‹#›</a:t>
            </a:fld>
            <a:endParaRPr lang="it-CH"/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D31E4D09-79A5-61F5-575E-76312FB3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335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2626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1 column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2FBB7CE2-78A7-ACE5-BC20-73550A730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4" y="3429000"/>
            <a:ext cx="8236873" cy="8379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2D6FB9-F7B6-4AAE-9779-FEBA3779EC42}"/>
              </a:ext>
            </a:extLst>
          </p:cNvPr>
          <p:cNvSpPr/>
          <p:nvPr userDrawn="1"/>
        </p:nvSpPr>
        <p:spPr>
          <a:xfrm>
            <a:off x="0" y="-1"/>
            <a:ext cx="12192000" cy="634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ADB2E-3382-4917-3099-24D7BCAE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68890-5E51-E181-FDFE-BEC06DD7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A1E21-6D28-0A47-B728-6EE737E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3E0B82-F4F9-2D67-B411-6F12E6E8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95457"/>
            <a:ext cx="10515600" cy="439776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CH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092796-ECB7-5E5C-45D1-5B9D0286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335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7CD632DB-AAE4-DD7F-31CD-38018D40FD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4" y="306077"/>
            <a:ext cx="1649373" cy="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2 columns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F51A5FF2-2CD7-B23E-A022-DA0434E8F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4" y="3429000"/>
            <a:ext cx="8236873" cy="8379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050202-62B4-8BBA-B594-521429988215}"/>
              </a:ext>
            </a:extLst>
          </p:cNvPr>
          <p:cNvSpPr/>
          <p:nvPr userDrawn="1"/>
        </p:nvSpPr>
        <p:spPr>
          <a:xfrm>
            <a:off x="0" y="-1"/>
            <a:ext cx="12192000" cy="634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DFF1-1D2C-F73A-C613-11E32D1DB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6733"/>
            <a:ext cx="5181600" cy="4650784"/>
          </a:xfrm>
        </p:spPr>
        <p:txBody>
          <a:bodyPr>
            <a:normAutofit/>
          </a:bodyPr>
          <a:lstStyle>
            <a:lvl1pPr>
              <a:defRPr sz="1600">
                <a:latin typeface="Montserrat" pitchFamily="2" charset="0"/>
              </a:defRPr>
            </a:lvl1pPr>
            <a:lvl2pPr>
              <a:defRPr sz="1600">
                <a:latin typeface="Montserrat" pitchFamily="2" charset="0"/>
              </a:defRPr>
            </a:lvl2pPr>
            <a:lvl3pPr>
              <a:defRPr sz="1600">
                <a:latin typeface="Montserrat" pitchFamily="2" charset="0"/>
              </a:defRPr>
            </a:lvl3pPr>
            <a:lvl4pPr>
              <a:defRPr sz="1600">
                <a:latin typeface="Montserrat" pitchFamily="2" charset="0"/>
              </a:defRPr>
            </a:lvl4pPr>
            <a:lvl5pPr>
              <a:defRPr sz="1600">
                <a:latin typeface="Montserra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532E9-B9A7-280C-56AD-CEC7846F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6734"/>
            <a:ext cx="5181600" cy="4650785"/>
          </a:xfrm>
        </p:spPr>
        <p:txBody>
          <a:bodyPr>
            <a:normAutofit/>
          </a:bodyPr>
          <a:lstStyle>
            <a:lvl1pPr>
              <a:defRPr sz="1600">
                <a:latin typeface="Montserrat" pitchFamily="2" charset="0"/>
              </a:defRPr>
            </a:lvl1pPr>
            <a:lvl2pPr>
              <a:defRPr sz="1600">
                <a:latin typeface="Montserrat" pitchFamily="2" charset="0"/>
              </a:defRPr>
            </a:lvl2pPr>
            <a:lvl3pPr>
              <a:defRPr sz="1600">
                <a:latin typeface="Montserrat" pitchFamily="2" charset="0"/>
              </a:defRPr>
            </a:lvl3pPr>
            <a:lvl4pPr>
              <a:defRPr sz="1600">
                <a:latin typeface="Montserrat" pitchFamily="2" charset="0"/>
              </a:defRPr>
            </a:lvl4pPr>
            <a:lvl5pPr>
              <a:defRPr sz="1600">
                <a:latin typeface="Montserra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36235A-A27B-829F-C54B-3F131323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7823B87-7C68-53DC-5779-498E6273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CH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01EE2F-D6FC-4305-E3C8-052ED434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34A80E16-6409-B51D-5221-420C67F3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335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EC89161F-A212-F7F5-09A1-D280FFADDA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4" y="306077"/>
            <a:ext cx="1649373" cy="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cells out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669F39-F55A-BBB5-4AB3-28CCF2A71101}"/>
              </a:ext>
            </a:extLst>
          </p:cNvPr>
          <p:cNvSpPr/>
          <p:nvPr userDrawn="1"/>
        </p:nvSpPr>
        <p:spPr>
          <a:xfrm>
            <a:off x="0" y="-1"/>
            <a:ext cx="12192000" cy="634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6" name="Picture 5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C83CF7DA-E298-3C64-ACF5-0F0218420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7489">
            <a:off x="8769195" y="5138389"/>
            <a:ext cx="3842562" cy="390901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C3766D-8EC8-DBA9-D66F-1F24D4E49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26406"/>
            <a:ext cx="10515600" cy="4493420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60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D0E1FBD-221F-F18C-CC49-AD8BE0FF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A5F2E3-514A-5226-6D26-6FCFD94A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CH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80DED-43F2-32F6-EDDF-B6AADD4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C07A6B8D-3066-5BC4-1B94-747E81D1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335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pic>
        <p:nvPicPr>
          <p:cNvPr id="4" name="Picture 3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7C68E22F-3639-DF86-0F74-8A4D3C2A7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4" y="306077"/>
            <a:ext cx="1649373" cy="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tower cells out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BF203F-DAC8-2C76-DD93-33AA5B6648AF}"/>
              </a:ext>
            </a:extLst>
          </p:cNvPr>
          <p:cNvSpPr/>
          <p:nvPr userDrawn="1"/>
        </p:nvSpPr>
        <p:spPr>
          <a:xfrm>
            <a:off x="0" y="0"/>
            <a:ext cx="12192000" cy="5820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1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84D92705-A1FF-5532-5D9E-079A9DEB2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7489">
            <a:off x="8571843" y="5330490"/>
            <a:ext cx="3842562" cy="390901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C3766D-8EC8-DBA9-D66F-1F24D4E49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26406"/>
            <a:ext cx="10515600" cy="387525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60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C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D0E1FBD-221F-F18C-CC49-AD8BE0FF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A5F2E3-514A-5226-6D26-6FCFD94A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CH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80DED-43F2-32F6-EDDF-B6AADD4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 dirty="0"/>
          </a:p>
        </p:txBody>
      </p:sp>
      <p:pic>
        <p:nvPicPr>
          <p:cNvPr id="11" name="Picture 10" descr="A white tower with a black background&#10;&#10;Description automatically generated">
            <a:extLst>
              <a:ext uri="{FF2B5EF4-FFF2-40B4-BE49-F238E27FC236}">
                <a16:creationId xmlns:a16="http://schemas.microsoft.com/office/drawing/2014/main" id="{1CF43A4D-938A-9B1C-149C-C9DD30C578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6" y="5956641"/>
            <a:ext cx="575751" cy="728828"/>
          </a:xfrm>
          <a:prstGeom prst="rect">
            <a:avLst/>
          </a:prstGeom>
        </p:spPr>
      </p:pic>
      <p:sp>
        <p:nvSpPr>
          <p:cNvPr id="14" name="Title 9">
            <a:extLst>
              <a:ext uri="{FF2B5EF4-FFF2-40B4-BE49-F238E27FC236}">
                <a16:creationId xmlns:a16="http://schemas.microsoft.com/office/drawing/2014/main" id="{6B5E384D-60F3-4F29-F5DA-0703B050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492"/>
            <a:ext cx="10515600" cy="7413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335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pic>
        <p:nvPicPr>
          <p:cNvPr id="15" name="Picture 1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00F6912C-FAEC-284B-5591-D659AE8E81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4" y="306077"/>
            <a:ext cx="1649373" cy="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23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BF5FD2E-97DB-7473-ED67-51F85C9B2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" y="738119"/>
            <a:ext cx="2493269" cy="65836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FCE50D-B12F-A397-E879-86902BC61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627" y="2807855"/>
            <a:ext cx="5851969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H" dirty="0"/>
              <a:t>FINAL CALL TO ACTION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4246920-8E93-FCC7-64CE-159969275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" y="738119"/>
            <a:ext cx="2493269" cy="658369"/>
          </a:xfrm>
          <a:prstGeom prst="rect">
            <a:avLst/>
          </a:prstGeom>
        </p:spPr>
      </p:pic>
      <p:pic>
        <p:nvPicPr>
          <p:cNvPr id="4" name="Picture 3" descr="A group of red and blue shapes&#10;&#10;Description automatically generated">
            <a:extLst>
              <a:ext uri="{FF2B5EF4-FFF2-40B4-BE49-F238E27FC236}">
                <a16:creationId xmlns:a16="http://schemas.microsoft.com/office/drawing/2014/main" id="{5ACB439A-C7E0-C3B2-B78E-D28CF9B66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7" y="-1436264"/>
            <a:ext cx="8236873" cy="8379325"/>
          </a:xfrm>
          <a:prstGeom prst="rect">
            <a:avLst/>
          </a:prstGeom>
        </p:spPr>
      </p:pic>
      <p:pic>
        <p:nvPicPr>
          <p:cNvPr id="6" name="Picture 5" descr="A white tower with a black background&#10;&#10;Description automatically generated">
            <a:extLst>
              <a:ext uri="{FF2B5EF4-FFF2-40B4-BE49-F238E27FC236}">
                <a16:creationId xmlns:a16="http://schemas.microsoft.com/office/drawing/2014/main" id="{B9C72BB6-6451-90BE-EA18-DAB240E2E9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6" y="4534053"/>
            <a:ext cx="1234174" cy="1562308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E665C76-7A93-AB55-0BD7-2EABE14791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63" y="5280639"/>
            <a:ext cx="4672231" cy="7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2C742-0212-57B6-930A-5516C16F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49"/>
            <a:ext cx="105156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7FAA7-9B2E-BA9D-E184-7F369E5E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EC372-A744-2C47-858D-D2F84EFC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fld id="{5D9E8910-2A65-4D2F-A44E-1D89A8DBB54B}" type="datetimeFigureOut">
              <a:rPr lang="it-CH" smtClean="0"/>
              <a:pPr/>
              <a:t>29.11.2024</a:t>
            </a:fld>
            <a:endParaRPr lang="it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C1BB-EBB2-2936-D9DB-C7645C879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endParaRPr lang="it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02C1-45C6-5656-8945-3DFB9D442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fld id="{914E1DC2-8A84-4293-92E3-6D2514D78C6F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738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49" r:id="rId3"/>
    <p:sldLayoutId id="2147483651" r:id="rId4"/>
    <p:sldLayoutId id="2147483652" r:id="rId5"/>
    <p:sldLayoutId id="2147483660" r:id="rId6"/>
    <p:sldLayoutId id="2147483661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33567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6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D3B445F-0017-7409-3C61-77CB86004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26406"/>
            <a:ext cx="10515600" cy="4355418"/>
          </a:xfrm>
        </p:spPr>
        <p:txBody>
          <a:bodyPr/>
          <a:lstStyle/>
          <a:p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288DAB-6977-9B7E-9FB7-2810A8F4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3948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43B5BB-EC3E-667B-F085-06A775689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EEE51-2EEB-41BD-5FAF-5357AA28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091"/>
            <a:ext cx="10515600" cy="874027"/>
          </a:xfr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224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5D16BE4-A96A-DAF8-3E62-873B391D8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6760F-2DB6-8E7B-E47F-33358403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381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4DE71-EE14-8EB1-F01E-3EA2C7EBB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47B6C-4441-D2DA-4DDD-064E7E25A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35693-B569-1008-5E92-76629260FE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52D17-FC34-D542-3CD6-681725AB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732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5F1871D-0E2D-87BF-874A-02BE0CB58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02527-4EDD-B774-EF40-1683C5CD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862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F18F-2DF2-3C3F-86F0-55F0AFBD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1585434-B0E1-0A19-E4B2-4C237C945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B6B16-C1D3-04B5-C697-17544EEE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22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C79961-C119-3E07-05B8-2FD08F668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618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Elhariri</dc:creator>
  <cp:lastModifiedBy>EADV Communication Team</cp:lastModifiedBy>
  <cp:revision>22</cp:revision>
  <dcterms:created xsi:type="dcterms:W3CDTF">2022-11-16T08:28:01Z</dcterms:created>
  <dcterms:modified xsi:type="dcterms:W3CDTF">2024-11-29T09:28:45Z</dcterms:modified>
</cp:coreProperties>
</file>